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Lst>
  <p:notesMasterIdLst>
    <p:notesMasterId r:id="rId70"/>
  </p:notesMasterIdLst>
  <p:handoutMasterIdLst>
    <p:handoutMasterId r:id="rId71"/>
  </p:handoutMasterIdLst>
  <p:sldIdLst>
    <p:sldId id="256" r:id="rId2"/>
    <p:sldId id="257" r:id="rId3"/>
    <p:sldId id="413" r:id="rId4"/>
    <p:sldId id="414" r:id="rId5"/>
    <p:sldId id="418" r:id="rId6"/>
    <p:sldId id="333" r:id="rId7"/>
    <p:sldId id="415" r:id="rId8"/>
    <p:sldId id="419" r:id="rId9"/>
    <p:sldId id="399" r:id="rId10"/>
    <p:sldId id="260" r:id="rId11"/>
    <p:sldId id="348" r:id="rId12"/>
    <p:sldId id="349" r:id="rId13"/>
    <p:sldId id="345" r:id="rId14"/>
    <p:sldId id="320" r:id="rId15"/>
    <p:sldId id="343" r:id="rId16"/>
    <p:sldId id="346" r:id="rId17"/>
    <p:sldId id="410" r:id="rId18"/>
    <p:sldId id="269" r:id="rId19"/>
    <p:sldId id="276" r:id="rId20"/>
    <p:sldId id="339" r:id="rId21"/>
    <p:sldId id="370" r:id="rId22"/>
    <p:sldId id="284" r:id="rId23"/>
    <p:sldId id="277" r:id="rId24"/>
    <p:sldId id="285" r:id="rId25"/>
    <p:sldId id="282" r:id="rId26"/>
    <p:sldId id="286" r:id="rId27"/>
    <p:sldId id="279" r:id="rId28"/>
    <p:sldId id="287" r:id="rId29"/>
    <p:sldId id="278" r:id="rId30"/>
    <p:sldId id="288" r:id="rId31"/>
    <p:sldId id="280" r:id="rId32"/>
    <p:sldId id="289" r:id="rId33"/>
    <p:sldId id="281" r:id="rId34"/>
    <p:sldId id="270" r:id="rId35"/>
    <p:sldId id="420" r:id="rId36"/>
    <p:sldId id="268" r:id="rId37"/>
    <p:sldId id="341" r:id="rId38"/>
    <p:sldId id="409" r:id="rId39"/>
    <p:sldId id="258" r:id="rId40"/>
    <p:sldId id="259" r:id="rId41"/>
    <p:sldId id="264" r:id="rId42"/>
    <p:sldId id="265" r:id="rId43"/>
    <p:sldId id="267" r:id="rId44"/>
    <p:sldId id="327" r:id="rId45"/>
    <p:sldId id="412" r:id="rId46"/>
    <p:sldId id="325" r:id="rId47"/>
    <p:sldId id="334" r:id="rId48"/>
    <p:sldId id="421" r:id="rId49"/>
    <p:sldId id="290" r:id="rId50"/>
    <p:sldId id="291" r:id="rId51"/>
    <p:sldId id="292" r:id="rId52"/>
    <p:sldId id="293" r:id="rId53"/>
    <p:sldId id="294" r:id="rId54"/>
    <p:sldId id="321" r:id="rId55"/>
    <p:sldId id="261" r:id="rId56"/>
    <p:sldId id="274" r:id="rId57"/>
    <p:sldId id="350" r:id="rId58"/>
    <p:sldId id="396" r:id="rId59"/>
    <p:sldId id="300" r:id="rId60"/>
    <p:sldId id="301" r:id="rId61"/>
    <p:sldId id="302" r:id="rId62"/>
    <p:sldId id="303" r:id="rId63"/>
    <p:sldId id="304" r:id="rId64"/>
    <p:sldId id="307" r:id="rId65"/>
    <p:sldId id="310" r:id="rId66"/>
    <p:sldId id="416" r:id="rId67"/>
    <p:sldId id="308" r:id="rId68"/>
    <p:sldId id="309" r:id="rId69"/>
  </p:sldIdLst>
  <p:sldSz cx="12192000" cy="6858000"/>
  <p:notesSz cx="6858000" cy="3810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02020"/>
    <a:srgbClr val="5F09D1"/>
    <a:srgbClr val="13136B"/>
    <a:srgbClr val="B03B37"/>
    <a:srgbClr val="1F0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50231C-9313-46D3-AAA1-CEE5085EBD6F}" v="1" dt="2019-07-03T22:38:09.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72" autoAdjust="0"/>
    <p:restoredTop sz="83382" autoAdjust="0"/>
  </p:normalViewPr>
  <p:slideViewPr>
    <p:cSldViewPr snapToGrid="0">
      <p:cViewPr varScale="1">
        <p:scale>
          <a:sx n="140" d="100"/>
          <a:sy n="140" d="100"/>
        </p:scale>
        <p:origin x="594" y="102"/>
      </p:cViewPr>
      <p:guideLst/>
    </p:cSldViewPr>
  </p:slideViewPr>
  <p:notesTextViewPr>
    <p:cViewPr>
      <p:scale>
        <a:sx n="3" d="2"/>
        <a:sy n="3" d="2"/>
      </p:scale>
      <p:origin x="0" y="0"/>
    </p:cViewPr>
  </p:notesTextViewPr>
  <p:sorterViewPr>
    <p:cViewPr>
      <p:scale>
        <a:sx n="75" d="100"/>
        <a:sy n="75" d="100"/>
      </p:scale>
      <p:origin x="0" y="-12774"/>
    </p:cViewPr>
  </p:sorterViewPr>
  <p:notesViewPr>
    <p:cSldViewPr snapToGrid="0">
      <p:cViewPr varScale="1">
        <p:scale>
          <a:sx n="91" d="100"/>
          <a:sy n="91" d="100"/>
        </p:scale>
        <p:origin x="289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acy Trasancos" userId="6e2cd66529cef2b8" providerId="Windows Live" clId="Web-{B57A9CDB-0D9B-4667-95CE-0624012F16B0}"/>
    <pc:docChg chg="addSld delSld modSld sldOrd">
      <pc:chgData name="Stacy Trasancos" userId="6e2cd66529cef2b8" providerId="Windows Live" clId="Web-{B57A9CDB-0D9B-4667-95CE-0624012F16B0}" dt="2019-06-26T04:10:53.498" v="269"/>
      <pc:docMkLst>
        <pc:docMk/>
      </pc:docMkLst>
      <pc:sldChg chg="modSp ord">
        <pc:chgData name="Stacy Trasancos" userId="6e2cd66529cef2b8" providerId="Windows Live" clId="Web-{B57A9CDB-0D9B-4667-95CE-0624012F16B0}" dt="2019-06-26T04:06:48.964" v="248"/>
        <pc:sldMkLst>
          <pc:docMk/>
          <pc:sldMk cId="2157841872" sldId="257"/>
        </pc:sldMkLst>
        <pc:spChg chg="mod">
          <ac:chgData name="Stacy Trasancos" userId="6e2cd66529cef2b8" providerId="Windows Live" clId="Web-{B57A9CDB-0D9B-4667-95CE-0624012F16B0}" dt="2019-06-26T04:06:27.980" v="246" actId="20577"/>
          <ac:spMkLst>
            <pc:docMk/>
            <pc:sldMk cId="2157841872" sldId="257"/>
            <ac:spMk id="3" creationId="{00000000-0000-0000-0000-000000000000}"/>
          </ac:spMkLst>
        </pc:spChg>
      </pc:sldChg>
      <pc:sldChg chg="modSp">
        <pc:chgData name="Stacy Trasancos" userId="6e2cd66529cef2b8" providerId="Windows Live" clId="Web-{B57A9CDB-0D9B-4667-95CE-0624012F16B0}" dt="2019-06-26T03:49:34.423" v="128" actId="20577"/>
        <pc:sldMkLst>
          <pc:docMk/>
          <pc:sldMk cId="977864358" sldId="259"/>
        </pc:sldMkLst>
        <pc:spChg chg="mod">
          <ac:chgData name="Stacy Trasancos" userId="6e2cd66529cef2b8" providerId="Windows Live" clId="Web-{B57A9CDB-0D9B-4667-95CE-0624012F16B0}" dt="2019-06-26T03:49:34.423" v="128" actId="20577"/>
          <ac:spMkLst>
            <pc:docMk/>
            <pc:sldMk cId="977864358" sldId="259"/>
            <ac:spMk id="3" creationId="{00000000-0000-0000-0000-000000000000}"/>
          </ac:spMkLst>
        </pc:spChg>
      </pc:sldChg>
      <pc:sldChg chg="modSp">
        <pc:chgData name="Stacy Trasancos" userId="6e2cd66529cef2b8" providerId="Windows Live" clId="Web-{B57A9CDB-0D9B-4667-95CE-0624012F16B0}" dt="2019-06-26T03:12:23.292" v="35" actId="14100"/>
        <pc:sldMkLst>
          <pc:docMk/>
          <pc:sldMk cId="2166939613" sldId="260"/>
        </pc:sldMkLst>
        <pc:spChg chg="mod">
          <ac:chgData name="Stacy Trasancos" userId="6e2cd66529cef2b8" providerId="Windows Live" clId="Web-{B57A9CDB-0D9B-4667-95CE-0624012F16B0}" dt="2019-06-26T03:12:12.198" v="32" actId="14100"/>
          <ac:spMkLst>
            <pc:docMk/>
            <pc:sldMk cId="2166939613" sldId="260"/>
            <ac:spMk id="8" creationId="{00000000-0000-0000-0000-000000000000}"/>
          </ac:spMkLst>
        </pc:spChg>
        <pc:picChg chg="mod">
          <ac:chgData name="Stacy Trasancos" userId="6e2cd66529cef2b8" providerId="Windows Live" clId="Web-{B57A9CDB-0D9B-4667-95CE-0624012F16B0}" dt="2019-06-26T03:12:23.292" v="35" actId="14100"/>
          <ac:picMkLst>
            <pc:docMk/>
            <pc:sldMk cId="2166939613" sldId="260"/>
            <ac:picMk id="7" creationId="{00000000-0000-0000-0000-000000000000}"/>
          </ac:picMkLst>
        </pc:picChg>
        <pc:picChg chg="mod">
          <ac:chgData name="Stacy Trasancos" userId="6e2cd66529cef2b8" providerId="Windows Live" clId="Web-{B57A9CDB-0D9B-4667-95CE-0624012F16B0}" dt="2019-06-26T03:12:17.901" v="34" actId="14100"/>
          <ac:picMkLst>
            <pc:docMk/>
            <pc:sldMk cId="2166939613" sldId="260"/>
            <ac:picMk id="13" creationId="{00000000-0000-0000-0000-000000000000}"/>
          </ac:picMkLst>
        </pc:picChg>
      </pc:sldChg>
      <pc:sldChg chg="delSp modSp">
        <pc:chgData name="Stacy Trasancos" userId="6e2cd66529cef2b8" providerId="Windows Live" clId="Web-{B57A9CDB-0D9B-4667-95CE-0624012F16B0}" dt="2019-06-26T03:50:27.517" v="138" actId="14100"/>
        <pc:sldMkLst>
          <pc:docMk/>
          <pc:sldMk cId="476563307" sldId="267"/>
        </pc:sldMkLst>
        <pc:spChg chg="mod">
          <ac:chgData name="Stacy Trasancos" userId="6e2cd66529cef2b8" providerId="Windows Live" clId="Web-{B57A9CDB-0D9B-4667-95CE-0624012F16B0}" dt="2019-06-26T03:49:58.782" v="130" actId="1076"/>
          <ac:spMkLst>
            <pc:docMk/>
            <pc:sldMk cId="476563307" sldId="267"/>
            <ac:spMk id="2" creationId="{00000000-0000-0000-0000-000000000000}"/>
          </ac:spMkLst>
        </pc:spChg>
        <pc:spChg chg="mod">
          <ac:chgData name="Stacy Trasancos" userId="6e2cd66529cef2b8" providerId="Windows Live" clId="Web-{B57A9CDB-0D9B-4667-95CE-0624012F16B0}" dt="2019-06-26T03:50:12.392" v="135" actId="1076"/>
          <ac:spMkLst>
            <pc:docMk/>
            <pc:sldMk cId="476563307" sldId="267"/>
            <ac:spMk id="3" creationId="{00000000-0000-0000-0000-000000000000}"/>
          </ac:spMkLst>
        </pc:spChg>
        <pc:spChg chg="mod">
          <ac:chgData name="Stacy Trasancos" userId="6e2cd66529cef2b8" providerId="Windows Live" clId="Web-{B57A9CDB-0D9B-4667-95CE-0624012F16B0}" dt="2019-06-26T03:50:27.517" v="138" actId="14100"/>
          <ac:spMkLst>
            <pc:docMk/>
            <pc:sldMk cId="476563307" sldId="267"/>
            <ac:spMk id="13" creationId="{C4734C07-F7CF-4439-9EA3-FEF880B76E3C}"/>
          </ac:spMkLst>
        </pc:spChg>
        <pc:picChg chg="del">
          <ac:chgData name="Stacy Trasancos" userId="6e2cd66529cef2b8" providerId="Windows Live" clId="Web-{B57A9CDB-0D9B-4667-95CE-0624012F16B0}" dt="2019-06-26T03:49:38.157" v="129"/>
          <ac:picMkLst>
            <pc:docMk/>
            <pc:sldMk cId="476563307" sldId="267"/>
            <ac:picMk id="7" creationId="{00000000-0000-0000-0000-000000000000}"/>
          </ac:picMkLst>
        </pc:picChg>
      </pc:sldChg>
      <pc:sldChg chg="ord">
        <pc:chgData name="Stacy Trasancos" userId="6e2cd66529cef2b8" providerId="Windows Live" clId="Web-{B57A9CDB-0D9B-4667-95CE-0624012F16B0}" dt="2019-06-26T03:45:17.951" v="118"/>
        <pc:sldMkLst>
          <pc:docMk/>
          <pc:sldMk cId="3500590816" sldId="278"/>
        </pc:sldMkLst>
      </pc:sldChg>
      <pc:sldChg chg="ord">
        <pc:chgData name="Stacy Trasancos" userId="6e2cd66529cef2b8" providerId="Windows Live" clId="Web-{B57A9CDB-0D9B-4667-95CE-0624012F16B0}" dt="2019-06-26T03:46:00.733" v="121"/>
        <pc:sldMkLst>
          <pc:docMk/>
          <pc:sldMk cId="1495443039" sldId="279"/>
        </pc:sldMkLst>
      </pc:sldChg>
      <pc:sldChg chg="ord">
        <pc:chgData name="Stacy Trasancos" userId="6e2cd66529cef2b8" providerId="Windows Live" clId="Web-{B57A9CDB-0D9B-4667-95CE-0624012F16B0}" dt="2019-06-26T03:43:26.341" v="114"/>
        <pc:sldMkLst>
          <pc:docMk/>
          <pc:sldMk cId="3764840598" sldId="284"/>
        </pc:sldMkLst>
      </pc:sldChg>
      <pc:sldChg chg="ord">
        <pc:chgData name="Stacy Trasancos" userId="6e2cd66529cef2b8" providerId="Windows Live" clId="Web-{B57A9CDB-0D9B-4667-95CE-0624012F16B0}" dt="2019-06-26T03:44:15.091" v="116"/>
        <pc:sldMkLst>
          <pc:docMk/>
          <pc:sldMk cId="2101377600" sldId="285"/>
        </pc:sldMkLst>
      </pc:sldChg>
      <pc:sldChg chg="ord">
        <pc:chgData name="Stacy Trasancos" userId="6e2cd66529cef2b8" providerId="Windows Live" clId="Web-{B57A9CDB-0D9B-4667-95CE-0624012F16B0}" dt="2019-06-26T03:45:56.312" v="120"/>
        <pc:sldMkLst>
          <pc:docMk/>
          <pc:sldMk cId="2220669563" sldId="286"/>
        </pc:sldMkLst>
      </pc:sldChg>
      <pc:sldChg chg="ord">
        <pc:chgData name="Stacy Trasancos" userId="6e2cd66529cef2b8" providerId="Windows Live" clId="Web-{B57A9CDB-0D9B-4667-95CE-0624012F16B0}" dt="2019-06-26T03:44:50.904" v="117"/>
        <pc:sldMkLst>
          <pc:docMk/>
          <pc:sldMk cId="1915115215" sldId="287"/>
        </pc:sldMkLst>
      </pc:sldChg>
      <pc:sldChg chg="ord">
        <pc:chgData name="Stacy Trasancos" userId="6e2cd66529cef2b8" providerId="Windows Live" clId="Web-{B57A9CDB-0D9B-4667-95CE-0624012F16B0}" dt="2019-06-26T03:47:21.968" v="122"/>
        <pc:sldMkLst>
          <pc:docMk/>
          <pc:sldMk cId="3313794008" sldId="288"/>
        </pc:sldMkLst>
      </pc:sldChg>
      <pc:sldChg chg="ord">
        <pc:chgData name="Stacy Trasancos" userId="6e2cd66529cef2b8" providerId="Windows Live" clId="Web-{B57A9CDB-0D9B-4667-95CE-0624012F16B0}" dt="2019-06-26T03:47:36.437" v="123"/>
        <pc:sldMkLst>
          <pc:docMk/>
          <pc:sldMk cId="2144880175" sldId="289"/>
        </pc:sldMkLst>
      </pc:sldChg>
      <pc:sldChg chg="modNotes">
        <pc:chgData name="Stacy Trasancos" userId="6e2cd66529cef2b8" providerId="Windows Live" clId="Web-{B57A9CDB-0D9B-4667-95CE-0624012F16B0}" dt="2019-06-26T03:56:02.411" v="164"/>
        <pc:sldMkLst>
          <pc:docMk/>
          <pc:sldMk cId="4289964590" sldId="302"/>
        </pc:sldMkLst>
      </pc:sldChg>
      <pc:sldChg chg="modNotes">
        <pc:chgData name="Stacy Trasancos" userId="6e2cd66529cef2b8" providerId="Windows Live" clId="Web-{B57A9CDB-0D9B-4667-95CE-0624012F16B0}" dt="2019-06-26T04:02:05.899" v="173"/>
        <pc:sldMkLst>
          <pc:docMk/>
          <pc:sldMk cId="1589897988" sldId="303"/>
        </pc:sldMkLst>
      </pc:sldChg>
      <pc:sldChg chg="modNotes">
        <pc:chgData name="Stacy Trasancos" userId="6e2cd66529cef2b8" providerId="Windows Live" clId="Web-{B57A9CDB-0D9B-4667-95CE-0624012F16B0}" dt="2019-06-26T04:02:01.680" v="172"/>
        <pc:sldMkLst>
          <pc:docMk/>
          <pc:sldMk cId="1070263192" sldId="304"/>
        </pc:sldMkLst>
      </pc:sldChg>
      <pc:sldChg chg="ord">
        <pc:chgData name="Stacy Trasancos" userId="6e2cd66529cef2b8" providerId="Windows Live" clId="Web-{B57A9CDB-0D9B-4667-95CE-0624012F16B0}" dt="2019-06-26T04:03:04.103" v="175"/>
        <pc:sldMkLst>
          <pc:docMk/>
          <pc:sldMk cId="135219962" sldId="307"/>
        </pc:sldMkLst>
      </pc:sldChg>
      <pc:sldChg chg="modNotes">
        <pc:chgData name="Stacy Trasancos" userId="6e2cd66529cef2b8" providerId="Windows Live" clId="Web-{B57A9CDB-0D9B-4667-95CE-0624012F16B0}" dt="2019-06-26T04:02:47.743" v="174"/>
        <pc:sldMkLst>
          <pc:docMk/>
          <pc:sldMk cId="3928175307" sldId="309"/>
        </pc:sldMkLst>
      </pc:sldChg>
      <pc:sldChg chg="modSp ord modNotes">
        <pc:chgData name="Stacy Trasancos" userId="6e2cd66529cef2b8" providerId="Windows Live" clId="Web-{B57A9CDB-0D9B-4667-95CE-0624012F16B0}" dt="2019-06-26T04:03:07.478" v="176"/>
        <pc:sldMkLst>
          <pc:docMk/>
          <pc:sldMk cId="2024239346" sldId="310"/>
        </pc:sldMkLst>
        <pc:spChg chg="mod">
          <ac:chgData name="Stacy Trasancos" userId="6e2cd66529cef2b8" providerId="Windows Live" clId="Web-{B57A9CDB-0D9B-4667-95CE-0624012F16B0}" dt="2019-06-26T04:01:15.648" v="167" actId="1076"/>
          <ac:spMkLst>
            <pc:docMk/>
            <pc:sldMk cId="2024239346" sldId="310"/>
            <ac:spMk id="2" creationId="{00000000-0000-0000-0000-000000000000}"/>
          </ac:spMkLst>
        </pc:spChg>
      </pc:sldChg>
      <pc:sldChg chg="modSp">
        <pc:chgData name="Stacy Trasancos" userId="6e2cd66529cef2b8" providerId="Windows Live" clId="Web-{B57A9CDB-0D9B-4667-95CE-0624012F16B0}" dt="2019-06-26T04:10:03.450" v="266" actId="20577"/>
        <pc:sldMkLst>
          <pc:docMk/>
          <pc:sldMk cId="3826818703" sldId="321"/>
        </pc:sldMkLst>
        <pc:spChg chg="mod">
          <ac:chgData name="Stacy Trasancos" userId="6e2cd66529cef2b8" providerId="Windows Live" clId="Web-{B57A9CDB-0D9B-4667-95CE-0624012F16B0}" dt="2019-06-26T04:10:03.450" v="266" actId="20577"/>
          <ac:spMkLst>
            <pc:docMk/>
            <pc:sldMk cId="3826818703" sldId="321"/>
            <ac:spMk id="4" creationId="{00000000-0000-0000-0000-000000000000}"/>
          </ac:spMkLst>
        </pc:spChg>
      </pc:sldChg>
      <pc:sldChg chg="modSp">
        <pc:chgData name="Stacy Trasancos" userId="6e2cd66529cef2b8" providerId="Windows Live" clId="Web-{B57A9CDB-0D9B-4667-95CE-0624012F16B0}" dt="2019-06-26T03:51:25.143" v="161" actId="20577"/>
        <pc:sldMkLst>
          <pc:docMk/>
          <pc:sldMk cId="2078694208" sldId="325"/>
        </pc:sldMkLst>
        <pc:spChg chg="mod">
          <ac:chgData name="Stacy Trasancos" userId="6e2cd66529cef2b8" providerId="Windows Live" clId="Web-{B57A9CDB-0D9B-4667-95CE-0624012F16B0}" dt="2019-06-26T03:51:25.143" v="161" actId="20577"/>
          <ac:spMkLst>
            <pc:docMk/>
            <pc:sldMk cId="2078694208" sldId="325"/>
            <ac:spMk id="2" creationId="{00000000-0000-0000-0000-000000000000}"/>
          </ac:spMkLst>
        </pc:spChg>
      </pc:sldChg>
      <pc:sldChg chg="ord">
        <pc:chgData name="Stacy Trasancos" userId="6e2cd66529cef2b8" providerId="Windows Live" clId="Web-{B57A9CDB-0D9B-4667-95CE-0624012F16B0}" dt="2019-06-26T03:39:39.355" v="111"/>
        <pc:sldMkLst>
          <pc:docMk/>
          <pc:sldMk cId="1028584850" sldId="346"/>
        </pc:sldMkLst>
      </pc:sldChg>
      <pc:sldChg chg="addSp delSp modSp modNotes">
        <pc:chgData name="Stacy Trasancos" userId="6e2cd66529cef2b8" providerId="Windows Live" clId="Web-{B57A9CDB-0D9B-4667-95CE-0624012F16B0}" dt="2019-06-26T03:33:18.429" v="107" actId="14100"/>
        <pc:sldMkLst>
          <pc:docMk/>
          <pc:sldMk cId="690541012" sldId="348"/>
        </pc:sldMkLst>
        <pc:spChg chg="mod">
          <ac:chgData name="Stacy Trasancos" userId="6e2cd66529cef2b8" providerId="Windows Live" clId="Web-{B57A9CDB-0D9B-4667-95CE-0624012F16B0}" dt="2019-06-26T03:17:39.248" v="37" actId="14100"/>
          <ac:spMkLst>
            <pc:docMk/>
            <pc:sldMk cId="690541012" sldId="348"/>
            <ac:spMk id="27" creationId="{00000000-0000-0000-0000-000000000000}"/>
          </ac:spMkLst>
        </pc:spChg>
        <pc:spChg chg="mod">
          <ac:chgData name="Stacy Trasancos" userId="6e2cd66529cef2b8" providerId="Windows Live" clId="Web-{B57A9CDB-0D9B-4667-95CE-0624012F16B0}" dt="2019-06-26T03:30:35.724" v="81"/>
          <ac:spMkLst>
            <pc:docMk/>
            <pc:sldMk cId="690541012" sldId="348"/>
            <ac:spMk id="41" creationId="{00000000-0000-0000-0000-000000000000}"/>
          </ac:spMkLst>
        </pc:spChg>
        <pc:picChg chg="add del">
          <ac:chgData name="Stacy Trasancos" userId="6e2cd66529cef2b8" providerId="Windows Live" clId="Web-{B57A9CDB-0D9B-4667-95CE-0624012F16B0}" dt="2019-06-26T03:33:14.241" v="103"/>
          <ac:picMkLst>
            <pc:docMk/>
            <pc:sldMk cId="690541012" sldId="348"/>
            <ac:picMk id="31" creationId="{B1B2CB32-53F1-49DF-9C35-B787E2010A16}"/>
          </ac:picMkLst>
        </pc:picChg>
        <pc:picChg chg="mod">
          <ac:chgData name="Stacy Trasancos" userId="6e2cd66529cef2b8" providerId="Windows Live" clId="Web-{B57A9CDB-0D9B-4667-95CE-0624012F16B0}" dt="2019-06-26T03:29:49.255" v="71" actId="14100"/>
          <ac:picMkLst>
            <pc:docMk/>
            <pc:sldMk cId="690541012" sldId="348"/>
            <ac:picMk id="34" creationId="{4921AA16-2850-49A7-8AAA-3C43E8F75D5F}"/>
          </ac:picMkLst>
        </pc:picChg>
        <pc:picChg chg="add del mod">
          <ac:chgData name="Stacy Trasancos" userId="6e2cd66529cef2b8" providerId="Windows Live" clId="Web-{B57A9CDB-0D9B-4667-95CE-0624012F16B0}" dt="2019-06-26T03:33:10.851" v="102"/>
          <ac:picMkLst>
            <pc:docMk/>
            <pc:sldMk cId="690541012" sldId="348"/>
            <ac:picMk id="35" creationId="{4982D897-BA2E-479C-885B-63EFBD00ABBB}"/>
          </ac:picMkLst>
        </pc:picChg>
        <pc:picChg chg="mod">
          <ac:chgData name="Stacy Trasancos" userId="6e2cd66529cef2b8" providerId="Windows Live" clId="Web-{B57A9CDB-0D9B-4667-95CE-0624012F16B0}" dt="2019-06-26T03:13:12.542" v="36" actId="1076"/>
          <ac:picMkLst>
            <pc:docMk/>
            <pc:sldMk cId="690541012" sldId="348"/>
            <ac:picMk id="36" creationId="{00000000-0000-0000-0000-000000000000}"/>
          </ac:picMkLst>
        </pc:picChg>
        <pc:picChg chg="add del mod">
          <ac:chgData name="Stacy Trasancos" userId="6e2cd66529cef2b8" providerId="Windows Live" clId="Web-{B57A9CDB-0D9B-4667-95CE-0624012F16B0}" dt="2019-06-26T03:33:10.851" v="101"/>
          <ac:picMkLst>
            <pc:docMk/>
            <pc:sldMk cId="690541012" sldId="348"/>
            <ac:picMk id="37" creationId="{C7D6E106-11AB-47F3-958B-0900D488D724}"/>
          </ac:picMkLst>
        </pc:picChg>
        <pc:picChg chg="add del mod">
          <ac:chgData name="Stacy Trasancos" userId="6e2cd66529cef2b8" providerId="Windows Live" clId="Web-{B57A9CDB-0D9B-4667-95CE-0624012F16B0}" dt="2019-06-26T03:33:10.851" v="100"/>
          <ac:picMkLst>
            <pc:docMk/>
            <pc:sldMk cId="690541012" sldId="348"/>
            <ac:picMk id="38" creationId="{8CCB2285-3420-45C7-9624-28BEB5142002}"/>
          </ac:picMkLst>
        </pc:picChg>
        <pc:picChg chg="add del mod">
          <ac:chgData name="Stacy Trasancos" userId="6e2cd66529cef2b8" providerId="Windows Live" clId="Web-{B57A9CDB-0D9B-4667-95CE-0624012F16B0}" dt="2019-06-26T03:33:10.851" v="99"/>
          <ac:picMkLst>
            <pc:docMk/>
            <pc:sldMk cId="690541012" sldId="348"/>
            <ac:picMk id="40" creationId="{DDB99435-2DAC-4529-8AA9-2B491D126C7F}"/>
          </ac:picMkLst>
        </pc:picChg>
        <pc:picChg chg="add del">
          <ac:chgData name="Stacy Trasancos" userId="6e2cd66529cef2b8" providerId="Windows Live" clId="Web-{B57A9CDB-0D9B-4667-95CE-0624012F16B0}" dt="2019-06-26T03:33:14.241" v="104"/>
          <ac:picMkLst>
            <pc:docMk/>
            <pc:sldMk cId="690541012" sldId="348"/>
            <ac:picMk id="45" creationId="{D5931878-6850-48A4-B9E7-71800A91FE90}"/>
          </ac:picMkLst>
        </pc:picChg>
        <pc:picChg chg="add del">
          <ac:chgData name="Stacy Trasancos" userId="6e2cd66529cef2b8" providerId="Windows Live" clId="Web-{B57A9CDB-0D9B-4667-95CE-0624012F16B0}" dt="2019-06-26T03:33:14.257" v="105"/>
          <ac:picMkLst>
            <pc:docMk/>
            <pc:sldMk cId="690541012" sldId="348"/>
            <ac:picMk id="47" creationId="{5E19B2F7-2148-49BB-9049-4CE30650B726}"/>
          </ac:picMkLst>
        </pc:picChg>
        <pc:picChg chg="add del mod">
          <ac:chgData name="Stacy Trasancos" userId="6e2cd66529cef2b8" providerId="Windows Live" clId="Web-{B57A9CDB-0D9B-4667-95CE-0624012F16B0}" dt="2019-06-26T03:33:18.429" v="107" actId="14100"/>
          <ac:picMkLst>
            <pc:docMk/>
            <pc:sldMk cId="690541012" sldId="348"/>
            <ac:picMk id="48" creationId="{61B4A111-74CF-459D-8C8B-69D682CE7952}"/>
          </ac:picMkLst>
        </pc:picChg>
        <pc:picChg chg="mod">
          <ac:chgData name="Stacy Trasancos" userId="6e2cd66529cef2b8" providerId="Windows Live" clId="Web-{B57A9CDB-0D9B-4667-95CE-0624012F16B0}" dt="2019-06-26T03:29:45.646" v="70" actId="14100"/>
          <ac:picMkLst>
            <pc:docMk/>
            <pc:sldMk cId="690541012" sldId="348"/>
            <ac:picMk id="50" creationId="{CC532897-D3A1-442D-AAA1-372C79FB6BD9}"/>
          </ac:picMkLst>
        </pc:picChg>
        <pc:picChg chg="mod">
          <ac:chgData name="Stacy Trasancos" userId="6e2cd66529cef2b8" providerId="Windows Live" clId="Web-{B57A9CDB-0D9B-4667-95CE-0624012F16B0}" dt="2019-06-26T03:29:40.536" v="68" actId="14100"/>
          <ac:picMkLst>
            <pc:docMk/>
            <pc:sldMk cId="690541012" sldId="348"/>
            <ac:picMk id="51" creationId="{CB2532CD-4FD8-4F08-9227-8462F1BC5ADE}"/>
          </ac:picMkLst>
        </pc:picChg>
        <pc:picChg chg="mod">
          <ac:chgData name="Stacy Trasancos" userId="6e2cd66529cef2b8" providerId="Windows Live" clId="Web-{B57A9CDB-0D9B-4667-95CE-0624012F16B0}" dt="2019-06-26T03:29:37.989" v="67" actId="14100"/>
          <ac:picMkLst>
            <pc:docMk/>
            <pc:sldMk cId="690541012" sldId="348"/>
            <ac:picMk id="52" creationId="{F0D6FB8D-9AB6-4B53-89A7-EC5258D78E21}"/>
          </ac:picMkLst>
        </pc:picChg>
        <pc:cxnChg chg="add del mod">
          <ac:chgData name="Stacy Trasancos" userId="6e2cd66529cef2b8" providerId="Windows Live" clId="Web-{B57A9CDB-0D9B-4667-95CE-0624012F16B0}" dt="2019-06-26T03:28:41.317" v="59"/>
          <ac:cxnSpMkLst>
            <pc:docMk/>
            <pc:sldMk cId="690541012" sldId="348"/>
            <ac:cxnSpMk id="3" creationId="{34C6EFA2-94DD-4C5A-80B6-27BF2F1B3C4C}"/>
          </ac:cxnSpMkLst>
        </pc:cxnChg>
        <pc:cxnChg chg="mod">
          <ac:chgData name="Stacy Trasancos" userId="6e2cd66529cef2b8" providerId="Windows Live" clId="Web-{B57A9CDB-0D9B-4667-95CE-0624012F16B0}" dt="2019-06-26T03:27:32.941" v="58"/>
          <ac:cxnSpMkLst>
            <pc:docMk/>
            <pc:sldMk cId="690541012" sldId="348"/>
            <ac:cxnSpMk id="24" creationId="{00000000-0000-0000-0000-000000000000}"/>
          </ac:cxnSpMkLst>
        </pc:cxnChg>
        <pc:cxnChg chg="add del mod">
          <ac:chgData name="Stacy Trasancos" userId="6e2cd66529cef2b8" providerId="Windows Live" clId="Web-{B57A9CDB-0D9B-4667-95CE-0624012F16B0}" dt="2019-06-26T03:28:49.270" v="60"/>
          <ac:cxnSpMkLst>
            <pc:docMk/>
            <pc:sldMk cId="690541012" sldId="348"/>
            <ac:cxnSpMk id="33" creationId="{F6066E87-17DE-45B3-BAAE-83F3069E3F8A}"/>
          </ac:cxnSpMkLst>
        </pc:cxnChg>
        <pc:cxnChg chg="mod">
          <ac:chgData name="Stacy Trasancos" userId="6e2cd66529cef2b8" providerId="Windows Live" clId="Web-{B57A9CDB-0D9B-4667-95CE-0624012F16B0}" dt="2019-06-26T03:30:35.709" v="80"/>
          <ac:cxnSpMkLst>
            <pc:docMk/>
            <pc:sldMk cId="690541012" sldId="348"/>
            <ac:cxnSpMk id="39" creationId="{00000000-0000-0000-0000-000000000000}"/>
          </ac:cxnSpMkLst>
        </pc:cxnChg>
      </pc:sldChg>
      <pc:sldChg chg="delSp modSp">
        <pc:chgData name="Stacy Trasancos" userId="6e2cd66529cef2b8" providerId="Windows Live" clId="Web-{B57A9CDB-0D9B-4667-95CE-0624012F16B0}" dt="2019-06-26T03:36:03.040" v="110"/>
        <pc:sldMkLst>
          <pc:docMk/>
          <pc:sldMk cId="3452445300" sldId="349"/>
        </pc:sldMkLst>
        <pc:spChg chg="mod">
          <ac:chgData name="Stacy Trasancos" userId="6e2cd66529cef2b8" providerId="Windows Live" clId="Web-{B57A9CDB-0D9B-4667-95CE-0624012F16B0}" dt="2019-06-26T03:34:23.195" v="108" actId="14100"/>
          <ac:spMkLst>
            <pc:docMk/>
            <pc:sldMk cId="3452445300" sldId="349"/>
            <ac:spMk id="27" creationId="{00000000-0000-0000-0000-000000000000}"/>
          </ac:spMkLst>
        </pc:spChg>
        <pc:picChg chg="mod">
          <ac:chgData name="Stacy Trasancos" userId="6e2cd66529cef2b8" providerId="Windows Live" clId="Web-{B57A9CDB-0D9B-4667-95CE-0624012F16B0}" dt="2019-06-26T03:34:26.508" v="109" actId="1076"/>
          <ac:picMkLst>
            <pc:docMk/>
            <pc:sldMk cId="3452445300" sldId="349"/>
            <ac:picMk id="36" creationId="{00000000-0000-0000-0000-000000000000}"/>
          </ac:picMkLst>
        </pc:picChg>
        <pc:cxnChg chg="del">
          <ac:chgData name="Stacy Trasancos" userId="6e2cd66529cef2b8" providerId="Windows Live" clId="Web-{B57A9CDB-0D9B-4667-95CE-0624012F16B0}" dt="2019-06-26T03:36:03.040" v="110"/>
          <ac:cxnSpMkLst>
            <pc:docMk/>
            <pc:sldMk cId="3452445300" sldId="349"/>
            <ac:cxnSpMk id="2" creationId="{57A26993-644C-4F80-8CE6-D98925A45CED}"/>
          </ac:cxnSpMkLst>
        </pc:cxnChg>
      </pc:sldChg>
      <pc:sldChg chg="modNotes">
        <pc:chgData name="Stacy Trasancos" userId="6e2cd66529cef2b8" providerId="Windows Live" clId="Web-{B57A9CDB-0D9B-4667-95CE-0624012F16B0}" dt="2019-06-26T04:10:53.498" v="269"/>
        <pc:sldMkLst>
          <pc:docMk/>
          <pc:sldMk cId="1240511306" sldId="350"/>
        </pc:sldMkLst>
      </pc:sldChg>
      <pc:sldChg chg="addSp delSp modSp">
        <pc:chgData name="Stacy Trasancos" userId="6e2cd66529cef2b8" providerId="Windows Live" clId="Web-{B57A9CDB-0D9B-4667-95CE-0624012F16B0}" dt="2019-06-26T03:11:50.416" v="30" actId="20577"/>
        <pc:sldMkLst>
          <pc:docMk/>
          <pc:sldMk cId="1212444764" sldId="399"/>
        </pc:sldMkLst>
        <pc:spChg chg="del mod">
          <ac:chgData name="Stacy Trasancos" userId="6e2cd66529cef2b8" providerId="Windows Live" clId="Web-{B57A9CDB-0D9B-4667-95CE-0624012F16B0}" dt="2019-06-26T03:10:24.431" v="2"/>
          <ac:spMkLst>
            <pc:docMk/>
            <pc:sldMk cId="1212444764" sldId="399"/>
            <ac:spMk id="2" creationId="{00000000-0000-0000-0000-000000000000}"/>
          </ac:spMkLst>
        </pc:spChg>
        <pc:spChg chg="del mod">
          <ac:chgData name="Stacy Trasancos" userId="6e2cd66529cef2b8" providerId="Windows Live" clId="Web-{B57A9CDB-0D9B-4667-95CE-0624012F16B0}" dt="2019-06-26T03:11:01.681" v="14"/>
          <ac:spMkLst>
            <pc:docMk/>
            <pc:sldMk cId="1212444764" sldId="399"/>
            <ac:spMk id="3" creationId="{00000000-0000-0000-0000-000000000000}"/>
          </ac:spMkLst>
        </pc:spChg>
        <pc:spChg chg="add mod">
          <ac:chgData name="Stacy Trasancos" userId="6e2cd66529cef2b8" providerId="Windows Live" clId="Web-{B57A9CDB-0D9B-4667-95CE-0624012F16B0}" dt="2019-06-26T03:11:50.416" v="30" actId="20577"/>
          <ac:spMkLst>
            <pc:docMk/>
            <pc:sldMk cId="1212444764" sldId="399"/>
            <ac:spMk id="5" creationId="{17C470FF-C383-446A-8D55-6262778698DB}"/>
          </ac:spMkLst>
        </pc:spChg>
      </pc:sldChg>
      <pc:sldChg chg="modSp">
        <pc:chgData name="Stacy Trasancos" userId="6e2cd66529cef2b8" providerId="Windows Live" clId="Web-{B57A9CDB-0D9B-4667-95CE-0624012F16B0}" dt="2019-06-26T03:06:33.351" v="0" actId="1076"/>
        <pc:sldMkLst>
          <pc:docMk/>
          <pc:sldMk cId="2974148536" sldId="413"/>
        </pc:sldMkLst>
        <pc:picChg chg="mod">
          <ac:chgData name="Stacy Trasancos" userId="6e2cd66529cef2b8" providerId="Windows Live" clId="Web-{B57A9CDB-0D9B-4667-95CE-0624012F16B0}" dt="2019-06-26T03:06:33.351" v="0" actId="1076"/>
          <ac:picMkLst>
            <pc:docMk/>
            <pc:sldMk cId="2974148536" sldId="413"/>
            <ac:picMk id="2" creationId="{5661A77E-74F7-4643-BF2C-34FE85DC9203}"/>
          </ac:picMkLst>
        </pc:picChg>
      </pc:sldChg>
      <pc:sldChg chg="ord modNotes">
        <pc:chgData name="Stacy Trasancos" userId="6e2cd66529cef2b8" providerId="Windows Live" clId="Web-{B57A9CDB-0D9B-4667-95CE-0624012F16B0}" dt="2019-06-26T04:01:33.195" v="169"/>
        <pc:sldMkLst>
          <pc:docMk/>
          <pc:sldMk cId="4221441682" sldId="416"/>
        </pc:sldMkLst>
      </pc:sldChg>
      <pc:sldChg chg="modSp new">
        <pc:chgData name="Stacy Trasancos" userId="6e2cd66529cef2b8" providerId="Windows Live" clId="Web-{B57A9CDB-0D9B-4667-95CE-0624012F16B0}" dt="2019-06-26T04:08:21.184" v="261" actId="20577"/>
        <pc:sldMkLst>
          <pc:docMk/>
          <pc:sldMk cId="4029073106" sldId="421"/>
        </pc:sldMkLst>
        <pc:spChg chg="mod">
          <ac:chgData name="Stacy Trasancos" userId="6e2cd66529cef2b8" providerId="Windows Live" clId="Web-{B57A9CDB-0D9B-4667-95CE-0624012F16B0}" dt="2019-06-26T04:08:09.996" v="254" actId="20577"/>
          <ac:spMkLst>
            <pc:docMk/>
            <pc:sldMk cId="4029073106" sldId="421"/>
            <ac:spMk id="2" creationId="{20491830-57DB-4F3E-B21C-1D47A35744D9}"/>
          </ac:spMkLst>
        </pc:spChg>
        <pc:spChg chg="mod">
          <ac:chgData name="Stacy Trasancos" userId="6e2cd66529cef2b8" providerId="Windows Live" clId="Web-{B57A9CDB-0D9B-4667-95CE-0624012F16B0}" dt="2019-06-26T04:08:21.184" v="261" actId="20577"/>
          <ac:spMkLst>
            <pc:docMk/>
            <pc:sldMk cId="4029073106" sldId="421"/>
            <ac:spMk id="3" creationId="{BE515D35-D715-4927-871C-DE26EAA661F2}"/>
          </ac:spMkLst>
        </pc:spChg>
      </pc:sldChg>
    </pc:docChg>
  </pc:docChgLst>
  <pc:docChgLst>
    <pc:chgData name="Stacy Trasancos" userId="6e2cd66529cef2b8" providerId="LiveId" clId="{8A50231C-9313-46D3-AAA1-CEE5085EBD6F}"/>
    <pc:docChg chg="modSld">
      <pc:chgData name="Stacy Trasancos" userId="6e2cd66529cef2b8" providerId="LiveId" clId="{8A50231C-9313-46D3-AAA1-CEE5085EBD6F}" dt="2019-07-03T22:38:09.225" v="0" actId="1076"/>
      <pc:docMkLst>
        <pc:docMk/>
      </pc:docMkLst>
      <pc:sldChg chg="modSp">
        <pc:chgData name="Stacy Trasancos" userId="6e2cd66529cef2b8" providerId="LiveId" clId="{8A50231C-9313-46D3-AAA1-CEE5085EBD6F}" dt="2019-07-03T22:38:09.225" v="0" actId="1076"/>
        <pc:sldMkLst>
          <pc:docMk/>
          <pc:sldMk cId="4238716722" sldId="301"/>
        </pc:sldMkLst>
        <pc:picChg chg="mod">
          <ac:chgData name="Stacy Trasancos" userId="6e2cd66529cef2b8" providerId="LiveId" clId="{8A50231C-9313-46D3-AAA1-CEE5085EBD6F}" dt="2019-07-03T22:38:09.225" v="0" actId="1076"/>
          <ac:picMkLst>
            <pc:docMk/>
            <pc:sldMk cId="4238716722" sldId="301"/>
            <ac:picMk id="7" creationId="{00000000-0000-0000-0000-000000000000}"/>
          </ac:picMkLst>
        </pc:picChg>
      </pc:sldChg>
    </pc:docChg>
  </pc:docChgLst>
  <pc:docChgLst>
    <pc:chgData name="Stacy Trasancos" userId="6e2cd66529cef2b8" providerId="LiveId" clId="{65D9B27F-CE5A-4D10-9B24-4DEC27C56BCF}"/>
  </pc:docChgLst>
  <pc:docChgLst>
    <pc:chgData name="Stacy Trasancos" userId="6e2cd66529cef2b8" providerId="LiveId" clId="{A6DA7C67-8BA8-4BE3-A38F-6C8EE2BC9118}"/>
  </pc:docChgLst>
  <pc:docChgLst>
    <pc:chgData name="Stacy Trasancos" userId="6e2cd66529cef2b8" providerId="Windows Live" clId="Web-{1CC92403-0B24-4A28-8526-0CFA88E4F239}"/>
    <pc:docChg chg="addSld delSld modSld sldOrd">
      <pc:chgData name="Stacy Trasancos" userId="6e2cd66529cef2b8" providerId="Windows Live" clId="Web-{1CC92403-0B24-4A28-8526-0CFA88E4F239}" dt="2019-06-25T19:56:37.100" v="384"/>
      <pc:docMkLst>
        <pc:docMk/>
      </pc:docMkLst>
      <pc:sldChg chg="modSp ord">
        <pc:chgData name="Stacy Trasancos" userId="6e2cd66529cef2b8" providerId="Windows Live" clId="Web-{1CC92403-0B24-4A28-8526-0CFA88E4F239}" dt="2019-06-25T19:56:15.678" v="380" actId="20577"/>
        <pc:sldMkLst>
          <pc:docMk/>
          <pc:sldMk cId="2157841872" sldId="257"/>
        </pc:sldMkLst>
        <pc:spChg chg="mod">
          <ac:chgData name="Stacy Trasancos" userId="6e2cd66529cef2b8" providerId="Windows Live" clId="Web-{1CC92403-0B24-4A28-8526-0CFA88E4F239}" dt="2019-06-25T19:40:00.793" v="82" actId="1076"/>
          <ac:spMkLst>
            <pc:docMk/>
            <pc:sldMk cId="2157841872" sldId="257"/>
            <ac:spMk id="2" creationId="{00000000-0000-0000-0000-000000000000}"/>
          </ac:spMkLst>
        </pc:spChg>
        <pc:spChg chg="mod">
          <ac:chgData name="Stacy Trasancos" userId="6e2cd66529cef2b8" providerId="Windows Live" clId="Web-{1CC92403-0B24-4A28-8526-0CFA88E4F239}" dt="2019-06-25T19:56:15.678" v="380" actId="20577"/>
          <ac:spMkLst>
            <pc:docMk/>
            <pc:sldMk cId="2157841872" sldId="257"/>
            <ac:spMk id="3" creationId="{00000000-0000-0000-0000-000000000000}"/>
          </ac:spMkLst>
        </pc:spChg>
      </pc:sldChg>
      <pc:sldChg chg="modSp ord">
        <pc:chgData name="Stacy Trasancos" userId="6e2cd66529cef2b8" providerId="Windows Live" clId="Web-{1CC92403-0B24-4A28-8526-0CFA88E4F239}" dt="2019-06-25T19:38:38.292" v="79"/>
        <pc:sldMkLst>
          <pc:docMk/>
          <pc:sldMk cId="1871158568" sldId="258"/>
        </pc:sldMkLst>
        <pc:spChg chg="mod">
          <ac:chgData name="Stacy Trasancos" userId="6e2cd66529cef2b8" providerId="Windows Live" clId="Web-{1CC92403-0B24-4A28-8526-0CFA88E4F239}" dt="2019-06-25T18:50:55.046" v="6" actId="20577"/>
          <ac:spMkLst>
            <pc:docMk/>
            <pc:sldMk cId="1871158568" sldId="258"/>
            <ac:spMk id="3" creationId="{00000000-0000-0000-0000-000000000000}"/>
          </ac:spMkLst>
        </pc:spChg>
      </pc:sldChg>
      <pc:sldChg chg="modSp">
        <pc:chgData name="Stacy Trasancos" userId="6e2cd66529cef2b8" providerId="Windows Live" clId="Web-{1CC92403-0B24-4A28-8526-0CFA88E4F239}" dt="2019-06-25T19:50:02.752" v="192"/>
        <pc:sldMkLst>
          <pc:docMk/>
          <pc:sldMk cId="977864358" sldId="259"/>
        </pc:sldMkLst>
        <pc:spChg chg="mod">
          <ac:chgData name="Stacy Trasancos" userId="6e2cd66529cef2b8" providerId="Windows Live" clId="Web-{1CC92403-0B24-4A28-8526-0CFA88E4F239}" dt="2019-06-25T19:49:51.908" v="188" actId="1076"/>
          <ac:spMkLst>
            <pc:docMk/>
            <pc:sldMk cId="977864358" sldId="259"/>
            <ac:spMk id="3" creationId="{00000000-0000-0000-0000-000000000000}"/>
          </ac:spMkLst>
        </pc:spChg>
        <pc:spChg chg="mod">
          <ac:chgData name="Stacy Trasancos" userId="6e2cd66529cef2b8" providerId="Windows Live" clId="Web-{1CC92403-0B24-4A28-8526-0CFA88E4F239}" dt="2019-06-25T19:50:02.752" v="192"/>
          <ac:spMkLst>
            <pc:docMk/>
            <pc:sldMk cId="977864358" sldId="259"/>
            <ac:spMk id="4" creationId="{00000000-0000-0000-0000-000000000000}"/>
          </ac:spMkLst>
        </pc:spChg>
      </pc:sldChg>
      <pc:sldChg chg="modSp">
        <pc:chgData name="Stacy Trasancos" userId="6e2cd66529cef2b8" providerId="Windows Live" clId="Web-{1CC92403-0B24-4A28-8526-0CFA88E4F239}" dt="2019-06-25T19:37:11.135" v="74" actId="14100"/>
        <pc:sldMkLst>
          <pc:docMk/>
          <pc:sldMk cId="2331793171" sldId="265"/>
        </pc:sldMkLst>
        <pc:spChg chg="mod">
          <ac:chgData name="Stacy Trasancos" userId="6e2cd66529cef2b8" providerId="Windows Live" clId="Web-{1CC92403-0B24-4A28-8526-0CFA88E4F239}" dt="2019-06-25T19:37:02.779" v="71" actId="20577"/>
          <ac:spMkLst>
            <pc:docMk/>
            <pc:sldMk cId="2331793171" sldId="265"/>
            <ac:spMk id="6" creationId="{00000000-0000-0000-0000-000000000000}"/>
          </ac:spMkLst>
        </pc:spChg>
        <pc:picChg chg="mod">
          <ac:chgData name="Stacy Trasancos" userId="6e2cd66529cef2b8" providerId="Windows Live" clId="Web-{1CC92403-0B24-4A28-8526-0CFA88E4F239}" dt="2019-06-25T19:37:11.135" v="74" actId="14100"/>
          <ac:picMkLst>
            <pc:docMk/>
            <pc:sldMk cId="2331793171" sldId="265"/>
            <ac:picMk id="5" creationId="{00000000-0000-0000-0000-000000000000}"/>
          </ac:picMkLst>
        </pc:picChg>
      </pc:sldChg>
      <pc:sldChg chg="ord">
        <pc:chgData name="Stacy Trasancos" userId="6e2cd66529cef2b8" providerId="Windows Live" clId="Web-{1CC92403-0B24-4A28-8526-0CFA88E4F239}" dt="2019-06-25T19:37:30.495" v="75"/>
        <pc:sldMkLst>
          <pc:docMk/>
          <pc:sldMk cId="3223348752" sldId="268"/>
        </pc:sldMkLst>
      </pc:sldChg>
      <pc:sldChg chg="ord">
        <pc:chgData name="Stacy Trasancos" userId="6e2cd66529cef2b8" providerId="Windows Live" clId="Web-{1CC92403-0B24-4A28-8526-0CFA88E4F239}" dt="2019-06-25T19:37:40.370" v="77"/>
        <pc:sldMkLst>
          <pc:docMk/>
          <pc:sldMk cId="1064236405" sldId="269"/>
        </pc:sldMkLst>
      </pc:sldChg>
      <pc:sldChg chg="addSp delSp modSp mod setBg">
        <pc:chgData name="Stacy Trasancos" userId="6e2cd66529cef2b8" providerId="Windows Live" clId="Web-{1CC92403-0B24-4A28-8526-0CFA88E4F239}" dt="2019-06-25T19:10:43.104" v="48"/>
        <pc:sldMkLst>
          <pc:docMk/>
          <pc:sldMk cId="1070263192" sldId="304"/>
        </pc:sldMkLst>
        <pc:picChg chg="add mod">
          <ac:chgData name="Stacy Trasancos" userId="6e2cd66529cef2b8" providerId="Windows Live" clId="Web-{1CC92403-0B24-4A28-8526-0CFA88E4F239}" dt="2019-06-25T19:10:43.104" v="48"/>
          <ac:picMkLst>
            <pc:docMk/>
            <pc:sldMk cId="1070263192" sldId="304"/>
            <ac:picMk id="2" creationId="{F8F1B3FA-28A0-45AD-896D-F988BD5EE0F1}"/>
          </ac:picMkLst>
        </pc:picChg>
        <pc:picChg chg="del">
          <ac:chgData name="Stacy Trasancos" userId="6e2cd66529cef2b8" providerId="Windows Live" clId="Web-{1CC92403-0B24-4A28-8526-0CFA88E4F239}" dt="2019-06-25T19:10:34.901" v="46"/>
          <ac:picMkLst>
            <pc:docMk/>
            <pc:sldMk cId="1070263192" sldId="304"/>
            <ac:picMk id="3" creationId="{00000000-0000-0000-0000-000000000000}"/>
          </ac:picMkLst>
        </pc:picChg>
      </pc:sldChg>
      <pc:sldChg chg="delSp modSp">
        <pc:chgData name="Stacy Trasancos" userId="6e2cd66529cef2b8" providerId="Windows Live" clId="Web-{1CC92403-0B24-4A28-8526-0CFA88E4F239}" dt="2019-06-25T18:54:33.126" v="16" actId="1076"/>
        <pc:sldMkLst>
          <pc:docMk/>
          <pc:sldMk cId="135219962" sldId="307"/>
        </pc:sldMkLst>
        <pc:spChg chg="mod">
          <ac:chgData name="Stacy Trasancos" userId="6e2cd66529cef2b8" providerId="Windows Live" clId="Web-{1CC92403-0B24-4A28-8526-0CFA88E4F239}" dt="2019-06-25T18:54:33.126" v="16" actId="1076"/>
          <ac:spMkLst>
            <pc:docMk/>
            <pc:sldMk cId="135219962" sldId="307"/>
            <ac:spMk id="4" creationId="{00000000-0000-0000-0000-000000000000}"/>
          </ac:spMkLst>
        </pc:spChg>
        <pc:grpChg chg="del">
          <ac:chgData name="Stacy Trasancos" userId="6e2cd66529cef2b8" providerId="Windows Live" clId="Web-{1CC92403-0B24-4A28-8526-0CFA88E4F239}" dt="2019-06-25T18:54:15.344" v="14"/>
          <ac:grpSpMkLst>
            <pc:docMk/>
            <pc:sldMk cId="135219962" sldId="307"/>
            <ac:grpSpMk id="7" creationId="{00000000-0000-0000-0000-000000000000}"/>
          </ac:grpSpMkLst>
        </pc:grpChg>
      </pc:sldChg>
      <pc:sldChg chg="delSp">
        <pc:chgData name="Stacy Trasancos" userId="6e2cd66529cef2b8" providerId="Windows Live" clId="Web-{1CC92403-0B24-4A28-8526-0CFA88E4F239}" dt="2019-06-25T18:56:01.080" v="22"/>
        <pc:sldMkLst>
          <pc:docMk/>
          <pc:sldMk cId="3374887876" sldId="308"/>
        </pc:sldMkLst>
        <pc:grpChg chg="del">
          <ac:chgData name="Stacy Trasancos" userId="6e2cd66529cef2b8" providerId="Windows Live" clId="Web-{1CC92403-0B24-4A28-8526-0CFA88E4F239}" dt="2019-06-25T18:56:01.080" v="22"/>
          <ac:grpSpMkLst>
            <pc:docMk/>
            <pc:sldMk cId="3374887876" sldId="308"/>
            <ac:grpSpMk id="4" creationId="{00000000-0000-0000-0000-000000000000}"/>
          </ac:grpSpMkLst>
        </pc:grpChg>
      </pc:sldChg>
      <pc:sldChg chg="delSp modSp">
        <pc:chgData name="Stacy Trasancos" userId="6e2cd66529cef2b8" providerId="Windows Live" clId="Web-{1CC92403-0B24-4A28-8526-0CFA88E4F239}" dt="2019-06-25T19:09:17.369" v="44"/>
        <pc:sldMkLst>
          <pc:docMk/>
          <pc:sldMk cId="3928175307" sldId="309"/>
        </pc:sldMkLst>
        <pc:spChg chg="mod">
          <ac:chgData name="Stacy Trasancos" userId="6e2cd66529cef2b8" providerId="Windows Live" clId="Web-{1CC92403-0B24-4A28-8526-0CFA88E4F239}" dt="2019-06-25T19:09:15.010" v="41" actId="20577"/>
          <ac:spMkLst>
            <pc:docMk/>
            <pc:sldMk cId="3928175307" sldId="309"/>
            <ac:spMk id="2" creationId="{00000000-0000-0000-0000-000000000000}"/>
          </ac:spMkLst>
        </pc:spChg>
        <pc:spChg chg="del">
          <ac:chgData name="Stacy Trasancos" userId="6e2cd66529cef2b8" providerId="Windows Live" clId="Web-{1CC92403-0B24-4A28-8526-0CFA88E4F239}" dt="2019-06-25T19:09:17.369" v="44"/>
          <ac:spMkLst>
            <pc:docMk/>
            <pc:sldMk cId="3928175307" sldId="309"/>
            <ac:spMk id="6" creationId="{00000000-0000-0000-0000-000000000000}"/>
          </ac:spMkLst>
        </pc:spChg>
      </pc:sldChg>
      <pc:sldChg chg="delSp modSp">
        <pc:chgData name="Stacy Trasancos" userId="6e2cd66529cef2b8" providerId="Windows Live" clId="Web-{1CC92403-0B24-4A28-8526-0CFA88E4F239}" dt="2019-06-25T18:55:54.174" v="21" actId="1076"/>
        <pc:sldMkLst>
          <pc:docMk/>
          <pc:sldMk cId="2024239346" sldId="310"/>
        </pc:sldMkLst>
        <pc:spChg chg="mod">
          <ac:chgData name="Stacy Trasancos" userId="6e2cd66529cef2b8" providerId="Windows Live" clId="Web-{1CC92403-0B24-4A28-8526-0CFA88E4F239}" dt="2019-06-25T18:55:54.174" v="21" actId="1076"/>
          <ac:spMkLst>
            <pc:docMk/>
            <pc:sldMk cId="2024239346" sldId="310"/>
            <ac:spMk id="2" creationId="{00000000-0000-0000-0000-000000000000}"/>
          </ac:spMkLst>
        </pc:spChg>
        <pc:grpChg chg="del">
          <ac:chgData name="Stacy Trasancos" userId="6e2cd66529cef2b8" providerId="Windows Live" clId="Web-{1CC92403-0B24-4A28-8526-0CFA88E4F239}" dt="2019-06-25T18:55:43.330" v="20"/>
          <ac:grpSpMkLst>
            <pc:docMk/>
            <pc:sldMk cId="2024239346" sldId="310"/>
            <ac:grpSpMk id="7" creationId="{00000000-0000-0000-0000-000000000000}"/>
          </ac:grpSpMkLst>
        </pc:grpChg>
      </pc:sldChg>
      <pc:sldChg chg="ord">
        <pc:chgData name="Stacy Trasancos" userId="6e2cd66529cef2b8" providerId="Windows Live" clId="Web-{1CC92403-0B24-4A28-8526-0CFA88E4F239}" dt="2019-06-25T19:56:28.053" v="383"/>
        <pc:sldMkLst>
          <pc:docMk/>
          <pc:sldMk cId="2078694208" sldId="325"/>
        </pc:sldMkLst>
      </pc:sldChg>
      <pc:sldChg chg="ord">
        <pc:chgData name="Stacy Trasancos" userId="6e2cd66529cef2b8" providerId="Windows Live" clId="Web-{1CC92403-0B24-4A28-8526-0CFA88E4F239}" dt="2019-06-25T19:56:37.100" v="384"/>
        <pc:sldMkLst>
          <pc:docMk/>
          <pc:sldMk cId="2360446165" sldId="334"/>
        </pc:sldMkLst>
      </pc:sldChg>
      <pc:sldChg chg="ord">
        <pc:chgData name="Stacy Trasancos" userId="6e2cd66529cef2b8" providerId="Windows Live" clId="Web-{1CC92403-0B24-4A28-8526-0CFA88E4F239}" dt="2019-06-25T19:38:38.292" v="81"/>
        <pc:sldMkLst>
          <pc:docMk/>
          <pc:sldMk cId="1161822463" sldId="341"/>
        </pc:sldMkLst>
      </pc:sldChg>
      <pc:sldChg chg="modSp">
        <pc:chgData name="Stacy Trasancos" userId="6e2cd66529cef2b8" providerId="Windows Live" clId="Web-{1CC92403-0B24-4A28-8526-0CFA88E4F239}" dt="2019-06-25T19:46:46.922" v="146"/>
        <pc:sldMkLst>
          <pc:docMk/>
          <pc:sldMk cId="4294726888" sldId="343"/>
        </pc:sldMkLst>
        <pc:spChg chg="mod">
          <ac:chgData name="Stacy Trasancos" userId="6e2cd66529cef2b8" providerId="Windows Live" clId="Web-{1CC92403-0B24-4A28-8526-0CFA88E4F239}" dt="2019-06-25T19:46:46.922" v="146"/>
          <ac:spMkLst>
            <pc:docMk/>
            <pc:sldMk cId="4294726888" sldId="343"/>
            <ac:spMk id="4" creationId="{00000000-0000-0000-0000-000000000000}"/>
          </ac:spMkLst>
        </pc:spChg>
      </pc:sldChg>
      <pc:sldChg chg="ord">
        <pc:chgData name="Stacy Trasancos" userId="6e2cd66529cef2b8" providerId="Windows Live" clId="Web-{1CC92403-0B24-4A28-8526-0CFA88E4F239}" dt="2019-06-25T19:41:38.278" v="89"/>
        <pc:sldMkLst>
          <pc:docMk/>
          <pc:sldMk cId="1028584850" sldId="346"/>
        </pc:sldMkLst>
      </pc:sldChg>
      <pc:sldChg chg="ord">
        <pc:chgData name="Stacy Trasancos" userId="6e2cd66529cef2b8" providerId="Windows Live" clId="Web-{1CC92403-0B24-4A28-8526-0CFA88E4F239}" dt="2019-06-25T19:38:38.292" v="80"/>
        <pc:sldMkLst>
          <pc:docMk/>
          <pc:sldMk cId="3329083162" sldId="409"/>
        </pc:sldMkLst>
      </pc:sldChg>
      <pc:sldChg chg="ord">
        <pc:chgData name="Stacy Trasancos" userId="6e2cd66529cef2b8" providerId="Windows Live" clId="Web-{1CC92403-0B24-4A28-8526-0CFA88E4F239}" dt="2019-06-25T19:38:03.276" v="78"/>
        <pc:sldMkLst>
          <pc:docMk/>
          <pc:sldMk cId="228969047" sldId="410"/>
        </pc:sldMkLst>
      </pc:sldChg>
      <pc:sldChg chg="delSp add replId">
        <pc:chgData name="Stacy Trasancos" userId="6e2cd66529cef2b8" providerId="Windows Live" clId="Web-{1CC92403-0B24-4A28-8526-0CFA88E4F239}" dt="2019-06-25T19:09:27.073" v="45"/>
        <pc:sldMkLst>
          <pc:docMk/>
          <pc:sldMk cId="4221441682" sldId="416"/>
        </pc:sldMkLst>
        <pc:spChg chg="del">
          <ac:chgData name="Stacy Trasancos" userId="6e2cd66529cef2b8" providerId="Windows Live" clId="Web-{1CC92403-0B24-4A28-8526-0CFA88E4F239}" dt="2019-06-25T19:09:27.073" v="45"/>
          <ac:spMkLst>
            <pc:docMk/>
            <pc:sldMk cId="4221441682" sldId="416"/>
            <ac:spMk id="6" creationId="{00000000-0000-0000-0000-000000000000}"/>
          </ac:spMkLst>
        </pc:spChg>
      </pc:sldChg>
      <pc:sldChg chg="modSp new ord">
        <pc:chgData name="Stacy Trasancos" userId="6e2cd66529cef2b8" providerId="Windows Live" clId="Web-{1CC92403-0B24-4A28-8526-0CFA88E4F239}" dt="2019-06-25T19:48:12.767" v="148" actId="20577"/>
        <pc:sldMkLst>
          <pc:docMk/>
          <pc:sldMk cId="118816260" sldId="418"/>
        </pc:sldMkLst>
        <pc:spChg chg="mod">
          <ac:chgData name="Stacy Trasancos" userId="6e2cd66529cef2b8" providerId="Windows Live" clId="Web-{1CC92403-0B24-4A28-8526-0CFA88E4F239}" dt="2019-06-25T19:48:12.767" v="148" actId="20577"/>
          <ac:spMkLst>
            <pc:docMk/>
            <pc:sldMk cId="118816260" sldId="418"/>
            <ac:spMk id="2" creationId="{43F32217-38F7-4DB8-8567-821259541B90}"/>
          </ac:spMkLst>
        </pc:spChg>
        <pc:spChg chg="mod">
          <ac:chgData name="Stacy Trasancos" userId="6e2cd66529cef2b8" providerId="Windows Live" clId="Web-{1CC92403-0B24-4A28-8526-0CFA88E4F239}" dt="2019-06-25T19:42:56.779" v="118" actId="20577"/>
          <ac:spMkLst>
            <pc:docMk/>
            <pc:sldMk cId="118816260" sldId="418"/>
            <ac:spMk id="3" creationId="{5F41E476-0F9F-4E62-84DC-BFB456A1CCF2}"/>
          </ac:spMkLst>
        </pc:spChg>
      </pc:sldChg>
      <pc:sldChg chg="addSp modSp new mod ord setBg">
        <pc:chgData name="Stacy Trasancos" userId="6e2cd66529cef2b8" providerId="Windows Live" clId="Web-{1CC92403-0B24-4A28-8526-0CFA88E4F239}" dt="2019-06-25T19:45:47.703" v="144" actId="1076"/>
        <pc:sldMkLst>
          <pc:docMk/>
          <pc:sldMk cId="857932330" sldId="419"/>
        </pc:sldMkLst>
        <pc:spChg chg="add mod">
          <ac:chgData name="Stacy Trasancos" userId="6e2cd66529cef2b8" providerId="Windows Live" clId="Web-{1CC92403-0B24-4A28-8526-0CFA88E4F239}" dt="2019-06-25T19:45:47.703" v="144" actId="1076"/>
          <ac:spMkLst>
            <pc:docMk/>
            <pc:sldMk cId="857932330" sldId="419"/>
            <ac:spMk id="4" creationId="{7AE28DD5-513E-4B58-A291-329C57C12CB5}"/>
          </ac:spMkLst>
        </pc:spChg>
        <pc:picChg chg="add mod">
          <ac:chgData name="Stacy Trasancos" userId="6e2cd66529cef2b8" providerId="Windows Live" clId="Web-{1CC92403-0B24-4A28-8526-0CFA88E4F239}" dt="2019-06-25T19:44:43.749" v="128"/>
          <ac:picMkLst>
            <pc:docMk/>
            <pc:sldMk cId="857932330" sldId="419"/>
            <ac:picMk id="2" creationId="{9937967B-A593-4270-A8BE-169BF641EEF5}"/>
          </ac:picMkLst>
        </pc:picChg>
      </pc:sldChg>
      <pc:sldChg chg="modSp new">
        <pc:chgData name="Stacy Trasancos" userId="6e2cd66529cef2b8" providerId="Windows Live" clId="Web-{1CC92403-0B24-4A28-8526-0CFA88E4F239}" dt="2019-06-25T19:48:42.392" v="176" actId="20577"/>
        <pc:sldMkLst>
          <pc:docMk/>
          <pc:sldMk cId="3943995737" sldId="420"/>
        </pc:sldMkLst>
        <pc:spChg chg="mod">
          <ac:chgData name="Stacy Trasancos" userId="6e2cd66529cef2b8" providerId="Windows Live" clId="Web-{1CC92403-0B24-4A28-8526-0CFA88E4F239}" dt="2019-06-25T19:48:30.236" v="159" actId="20577"/>
          <ac:spMkLst>
            <pc:docMk/>
            <pc:sldMk cId="3943995737" sldId="420"/>
            <ac:spMk id="2" creationId="{BB8A5361-4DAC-4367-BF16-07AE1295BE9E}"/>
          </ac:spMkLst>
        </pc:spChg>
        <pc:spChg chg="mod">
          <ac:chgData name="Stacy Trasancos" userId="6e2cd66529cef2b8" providerId="Windows Live" clId="Web-{1CC92403-0B24-4A28-8526-0CFA88E4F239}" dt="2019-06-25T19:48:42.392" v="176" actId="20577"/>
          <ac:spMkLst>
            <pc:docMk/>
            <pc:sldMk cId="3943995737" sldId="420"/>
            <ac:spMk id="3" creationId="{65CBFE4F-6004-40FA-91F9-95A649EE2ABE}"/>
          </ac:spMkLst>
        </pc:spChg>
      </pc:sldChg>
    </pc:docChg>
  </pc:docChgLst>
  <pc:docChgLst>
    <pc:chgData name="Stacy Trasancos" userId="6e2cd66529cef2b8" providerId="Windows Live" clId="Web-{52759843-76BA-4B86-8164-9934588FBB5F}"/>
    <pc:docChg chg="addSld delSld modSld sldOrd">
      <pc:chgData name="Stacy Trasancos" userId="6e2cd66529cef2b8" providerId="Windows Live" clId="Web-{52759843-76BA-4B86-8164-9934588FBB5F}" dt="2019-06-25T17:31:42.717" v="526"/>
      <pc:docMkLst>
        <pc:docMk/>
      </pc:docMkLst>
      <pc:sldChg chg="delSp modSp">
        <pc:chgData name="Stacy Trasancos" userId="6e2cd66529cef2b8" providerId="Windows Live" clId="Web-{52759843-76BA-4B86-8164-9934588FBB5F}" dt="2019-06-25T16:38:28.537" v="250" actId="14100"/>
        <pc:sldMkLst>
          <pc:docMk/>
          <pc:sldMk cId="453782889" sldId="256"/>
        </pc:sldMkLst>
        <pc:spChg chg="mod">
          <ac:chgData name="Stacy Trasancos" userId="6e2cd66529cef2b8" providerId="Windows Live" clId="Web-{52759843-76BA-4B86-8164-9934588FBB5F}" dt="2019-06-25T15:55:58.589" v="206" actId="1076"/>
          <ac:spMkLst>
            <pc:docMk/>
            <pc:sldMk cId="453782889" sldId="256"/>
            <ac:spMk id="2" creationId="{00000000-0000-0000-0000-000000000000}"/>
          </ac:spMkLst>
        </pc:spChg>
        <pc:spChg chg="mod">
          <ac:chgData name="Stacy Trasancos" userId="6e2cd66529cef2b8" providerId="Windows Live" clId="Web-{52759843-76BA-4B86-8164-9934588FBB5F}" dt="2019-06-25T16:38:28.537" v="250" actId="14100"/>
          <ac:spMkLst>
            <pc:docMk/>
            <pc:sldMk cId="453782889" sldId="256"/>
            <ac:spMk id="3" creationId="{00000000-0000-0000-0000-000000000000}"/>
          </ac:spMkLst>
        </pc:spChg>
        <pc:spChg chg="mod">
          <ac:chgData name="Stacy Trasancos" userId="6e2cd66529cef2b8" providerId="Windows Live" clId="Web-{52759843-76BA-4B86-8164-9934588FBB5F}" dt="2019-06-25T16:37:22.599" v="246" actId="1076"/>
          <ac:spMkLst>
            <pc:docMk/>
            <pc:sldMk cId="453782889" sldId="256"/>
            <ac:spMk id="5" creationId="{00000000-0000-0000-0000-000000000000}"/>
          </ac:spMkLst>
        </pc:spChg>
        <pc:spChg chg="del mod">
          <ac:chgData name="Stacy Trasancos" userId="6e2cd66529cef2b8" providerId="Windows Live" clId="Web-{52759843-76BA-4B86-8164-9934588FBB5F}" dt="2019-06-25T16:36:37.912" v="236"/>
          <ac:spMkLst>
            <pc:docMk/>
            <pc:sldMk cId="453782889" sldId="256"/>
            <ac:spMk id="7" creationId="{00000000-0000-0000-0000-000000000000}"/>
          </ac:spMkLst>
        </pc:spChg>
        <pc:grpChg chg="del">
          <ac:chgData name="Stacy Trasancos" userId="6e2cd66529cef2b8" providerId="Windows Live" clId="Web-{52759843-76BA-4B86-8164-9934588FBB5F}" dt="2019-06-25T14:11:02.867" v="13"/>
          <ac:grpSpMkLst>
            <pc:docMk/>
            <pc:sldMk cId="453782889" sldId="256"/>
            <ac:grpSpMk id="8" creationId="{00000000-0000-0000-0000-000000000000}"/>
          </ac:grpSpMkLst>
        </pc:grpChg>
      </pc:sldChg>
      <pc:sldChg chg="delSp">
        <pc:chgData name="Stacy Trasancos" userId="6e2cd66529cef2b8" providerId="Windows Live" clId="Web-{52759843-76BA-4B86-8164-9934588FBB5F}" dt="2019-06-25T14:48:14.797" v="111"/>
        <pc:sldMkLst>
          <pc:docMk/>
          <pc:sldMk cId="2157841872" sldId="257"/>
        </pc:sldMkLst>
        <pc:grpChg chg="del">
          <ac:chgData name="Stacy Trasancos" userId="6e2cd66529cef2b8" providerId="Windows Live" clId="Web-{52759843-76BA-4B86-8164-9934588FBB5F}" dt="2019-06-25T14:48:14.797" v="111"/>
          <ac:grpSpMkLst>
            <pc:docMk/>
            <pc:sldMk cId="2157841872" sldId="257"/>
            <ac:grpSpMk id="7" creationId="{34BAAC24-5401-4D15-BA6A-CE42C5A7A554}"/>
          </ac:grpSpMkLst>
        </pc:grpChg>
      </pc:sldChg>
      <pc:sldChg chg="delSp">
        <pc:chgData name="Stacy Trasancos" userId="6e2cd66529cef2b8" providerId="Windows Live" clId="Web-{52759843-76BA-4B86-8164-9934588FBB5F}" dt="2019-06-25T14:12:27.758" v="18"/>
        <pc:sldMkLst>
          <pc:docMk/>
          <pc:sldMk cId="1871158568" sldId="258"/>
        </pc:sldMkLst>
        <pc:grpChg chg="del">
          <ac:chgData name="Stacy Trasancos" userId="6e2cd66529cef2b8" providerId="Windows Live" clId="Web-{52759843-76BA-4B86-8164-9934588FBB5F}" dt="2019-06-25T14:12:27.758" v="18"/>
          <ac:grpSpMkLst>
            <pc:docMk/>
            <pc:sldMk cId="1871158568" sldId="258"/>
            <ac:grpSpMk id="4" creationId="{00000000-0000-0000-0000-000000000000}"/>
          </ac:grpSpMkLst>
        </pc:grpChg>
      </pc:sldChg>
      <pc:sldChg chg="delSp">
        <pc:chgData name="Stacy Trasancos" userId="6e2cd66529cef2b8" providerId="Windows Live" clId="Web-{52759843-76BA-4B86-8164-9934588FBB5F}" dt="2019-06-25T14:46:54.546" v="106"/>
        <pc:sldMkLst>
          <pc:docMk/>
          <pc:sldMk cId="977864358" sldId="259"/>
        </pc:sldMkLst>
        <pc:grpChg chg="del">
          <ac:chgData name="Stacy Trasancos" userId="6e2cd66529cef2b8" providerId="Windows Live" clId="Web-{52759843-76BA-4B86-8164-9934588FBB5F}" dt="2019-06-25T14:46:54.546" v="106"/>
          <ac:grpSpMkLst>
            <pc:docMk/>
            <pc:sldMk cId="977864358" sldId="259"/>
            <ac:grpSpMk id="5" creationId="{00000000-0000-0000-0000-000000000000}"/>
          </ac:grpSpMkLst>
        </pc:grpChg>
      </pc:sldChg>
      <pc:sldChg chg="delSp modSp ord modNotes">
        <pc:chgData name="Stacy Trasancos" userId="6e2cd66529cef2b8" providerId="Windows Live" clId="Web-{52759843-76BA-4B86-8164-9934588FBB5F}" dt="2019-06-25T16:55:57.602" v="313" actId="14100"/>
        <pc:sldMkLst>
          <pc:docMk/>
          <pc:sldMk cId="2166939613" sldId="260"/>
        </pc:sldMkLst>
        <pc:spChg chg="mod">
          <ac:chgData name="Stacy Trasancos" userId="6e2cd66529cef2b8" providerId="Windows Live" clId="Web-{52759843-76BA-4B86-8164-9934588FBB5F}" dt="2019-06-25T16:55:28.867" v="310" actId="1076"/>
          <ac:spMkLst>
            <pc:docMk/>
            <pc:sldMk cId="2166939613" sldId="260"/>
            <ac:spMk id="2" creationId="{00000000-0000-0000-0000-000000000000}"/>
          </ac:spMkLst>
        </pc:spChg>
        <pc:grpChg chg="del">
          <ac:chgData name="Stacy Trasancos" userId="6e2cd66529cef2b8" providerId="Windows Live" clId="Web-{52759843-76BA-4B86-8164-9934588FBB5F}" dt="2019-06-25T14:43:50.764" v="94"/>
          <ac:grpSpMkLst>
            <pc:docMk/>
            <pc:sldMk cId="2166939613" sldId="260"/>
            <ac:grpSpMk id="4" creationId="{00000000-0000-0000-0000-000000000000}"/>
          </ac:grpSpMkLst>
        </pc:grpChg>
        <pc:picChg chg="mod">
          <ac:chgData name="Stacy Trasancos" userId="6e2cd66529cef2b8" providerId="Windows Live" clId="Web-{52759843-76BA-4B86-8164-9934588FBB5F}" dt="2019-06-25T16:55:57.602" v="313" actId="14100"/>
          <ac:picMkLst>
            <pc:docMk/>
            <pc:sldMk cId="2166939613" sldId="260"/>
            <ac:picMk id="7" creationId="{00000000-0000-0000-0000-000000000000}"/>
          </ac:picMkLst>
        </pc:picChg>
      </pc:sldChg>
      <pc:sldChg chg="delSp modSp">
        <pc:chgData name="Stacy Trasancos" userId="6e2cd66529cef2b8" providerId="Windows Live" clId="Web-{52759843-76BA-4B86-8164-9934588FBB5F}" dt="2019-06-25T17:27:19.560" v="485"/>
        <pc:sldMkLst>
          <pc:docMk/>
          <pc:sldMk cId="3026551403" sldId="261"/>
        </pc:sldMkLst>
        <pc:spChg chg="mod">
          <ac:chgData name="Stacy Trasancos" userId="6e2cd66529cef2b8" providerId="Windows Live" clId="Web-{52759843-76BA-4B86-8164-9934588FBB5F}" dt="2019-06-25T17:27:19.560" v="485"/>
          <ac:spMkLst>
            <pc:docMk/>
            <pc:sldMk cId="3026551403" sldId="261"/>
            <ac:spMk id="3" creationId="{00000000-0000-0000-0000-000000000000}"/>
          </ac:spMkLst>
        </pc:spChg>
        <pc:grpChg chg="del">
          <ac:chgData name="Stacy Trasancos" userId="6e2cd66529cef2b8" providerId="Windows Live" clId="Web-{52759843-76BA-4B86-8164-9934588FBB5F}" dt="2019-06-25T17:27:08.107" v="484"/>
          <ac:grpSpMkLst>
            <pc:docMk/>
            <pc:sldMk cId="3026551403" sldId="261"/>
            <ac:grpSpMk id="4" creationId="{00000000-0000-0000-0000-000000000000}"/>
          </ac:grpSpMkLst>
        </pc:grpChg>
      </pc:sldChg>
      <pc:sldChg chg="delSp ord delDesignElem">
        <pc:chgData name="Stacy Trasancos" userId="6e2cd66529cef2b8" providerId="Windows Live" clId="Web-{52759843-76BA-4B86-8164-9934588FBB5F}" dt="2019-06-25T17:04:09.322" v="360"/>
        <pc:sldMkLst>
          <pc:docMk/>
          <pc:sldMk cId="3675806140" sldId="264"/>
        </pc:sldMkLst>
        <pc:grpChg chg="del">
          <ac:chgData name="Stacy Trasancos" userId="6e2cd66529cef2b8" providerId="Windows Live" clId="Web-{52759843-76BA-4B86-8164-9934588FBB5F}" dt="2019-06-25T14:47:26.140" v="107"/>
          <ac:grpSpMkLst>
            <pc:docMk/>
            <pc:sldMk cId="3675806140" sldId="264"/>
            <ac:grpSpMk id="17" creationId="{00000000-0000-0000-0000-000000000000}"/>
          </ac:grpSpMkLst>
        </pc:grpChg>
      </pc:sldChg>
      <pc:sldChg chg="delSp">
        <pc:chgData name="Stacy Trasancos" userId="6e2cd66529cef2b8" providerId="Windows Live" clId="Web-{52759843-76BA-4B86-8164-9934588FBB5F}" dt="2019-06-25T14:47:29.734" v="108"/>
        <pc:sldMkLst>
          <pc:docMk/>
          <pc:sldMk cId="2331793171" sldId="265"/>
        </pc:sldMkLst>
        <pc:grpChg chg="del">
          <ac:chgData name="Stacy Trasancos" userId="6e2cd66529cef2b8" providerId="Windows Live" clId="Web-{52759843-76BA-4B86-8164-9934588FBB5F}" dt="2019-06-25T14:47:29.734" v="108"/>
          <ac:grpSpMkLst>
            <pc:docMk/>
            <pc:sldMk cId="2331793171" sldId="265"/>
            <ac:grpSpMk id="7" creationId="{00000000-0000-0000-0000-000000000000}"/>
          </ac:grpSpMkLst>
        </pc:grpChg>
      </pc:sldChg>
      <pc:sldChg chg="delSp delDesignElem">
        <pc:chgData name="Stacy Trasancos" userId="6e2cd66529cef2b8" providerId="Windows Live" clId="Web-{52759843-76BA-4B86-8164-9934588FBB5F}" dt="2019-06-25T15:51:16.181" v="160"/>
        <pc:sldMkLst>
          <pc:docMk/>
          <pc:sldMk cId="476563307" sldId="267"/>
        </pc:sldMkLst>
        <pc:grpChg chg="del">
          <ac:chgData name="Stacy Trasancos" userId="6e2cd66529cef2b8" providerId="Windows Live" clId="Web-{52759843-76BA-4B86-8164-9934588FBB5F}" dt="2019-06-25T14:47:34.109" v="109"/>
          <ac:grpSpMkLst>
            <pc:docMk/>
            <pc:sldMk cId="476563307" sldId="267"/>
            <ac:grpSpMk id="22" creationId="{00000000-0000-0000-0000-000000000000}"/>
          </ac:grpSpMkLst>
        </pc:grpChg>
      </pc:sldChg>
      <pc:sldChg chg="delSp ord">
        <pc:chgData name="Stacy Trasancos" userId="6e2cd66529cef2b8" providerId="Windows Live" clId="Web-{52759843-76BA-4B86-8164-9934588FBB5F}" dt="2019-06-25T16:51:03.195" v="295"/>
        <pc:sldMkLst>
          <pc:docMk/>
          <pc:sldMk cId="3223348752" sldId="268"/>
        </pc:sldMkLst>
        <pc:grpChg chg="del">
          <ac:chgData name="Stacy Trasancos" userId="6e2cd66529cef2b8" providerId="Windows Live" clId="Web-{52759843-76BA-4B86-8164-9934588FBB5F}" dt="2019-06-25T14:11:51.367" v="17"/>
          <ac:grpSpMkLst>
            <pc:docMk/>
            <pc:sldMk cId="3223348752" sldId="268"/>
            <ac:grpSpMk id="4" creationId="{00000000-0000-0000-0000-000000000000}"/>
          </ac:grpSpMkLst>
        </pc:grpChg>
      </pc:sldChg>
      <pc:sldChg chg="delSp modSp">
        <pc:chgData name="Stacy Trasancos" userId="6e2cd66529cef2b8" providerId="Windows Live" clId="Web-{52759843-76BA-4B86-8164-9934588FBB5F}" dt="2019-06-25T17:03:06.197" v="356" actId="20577"/>
        <pc:sldMkLst>
          <pc:docMk/>
          <pc:sldMk cId="1064236405" sldId="269"/>
        </pc:sldMkLst>
        <pc:spChg chg="mod">
          <ac:chgData name="Stacy Trasancos" userId="6e2cd66529cef2b8" providerId="Windows Live" clId="Web-{52759843-76BA-4B86-8164-9934588FBB5F}" dt="2019-06-25T17:03:06.197" v="356" actId="20577"/>
          <ac:spMkLst>
            <pc:docMk/>
            <pc:sldMk cId="1064236405" sldId="269"/>
            <ac:spMk id="2" creationId="{00000000-0000-0000-0000-000000000000}"/>
          </ac:spMkLst>
        </pc:spChg>
        <pc:spChg chg="mod">
          <ac:chgData name="Stacy Trasancos" userId="6e2cd66529cef2b8" providerId="Windows Live" clId="Web-{52759843-76BA-4B86-8164-9934588FBB5F}" dt="2019-06-25T17:02:56.306" v="355" actId="1076"/>
          <ac:spMkLst>
            <pc:docMk/>
            <pc:sldMk cId="1064236405" sldId="269"/>
            <ac:spMk id="8" creationId="{00000000-0000-0000-0000-000000000000}"/>
          </ac:spMkLst>
        </pc:spChg>
        <pc:grpChg chg="del">
          <ac:chgData name="Stacy Trasancos" userId="6e2cd66529cef2b8" providerId="Windows Live" clId="Web-{52759843-76BA-4B86-8164-9934588FBB5F}" dt="2019-06-25T14:46:06.843" v="95"/>
          <ac:grpSpMkLst>
            <pc:docMk/>
            <pc:sldMk cId="1064236405" sldId="269"/>
            <ac:grpSpMk id="4" creationId="{00000000-0000-0000-0000-000000000000}"/>
          </ac:grpSpMkLst>
        </pc:grpChg>
        <pc:picChg chg="mod">
          <ac:chgData name="Stacy Trasancos" userId="6e2cd66529cef2b8" providerId="Windows Live" clId="Web-{52759843-76BA-4B86-8164-9934588FBB5F}" dt="2019-06-25T17:02:34.728" v="353" actId="14100"/>
          <ac:picMkLst>
            <pc:docMk/>
            <pc:sldMk cId="1064236405" sldId="269"/>
            <ac:picMk id="9" creationId="{00000000-0000-0000-0000-000000000000}"/>
          </ac:picMkLst>
        </pc:picChg>
      </pc:sldChg>
      <pc:sldChg chg="delSp modSp">
        <pc:chgData name="Stacy Trasancos" userId="6e2cd66529cef2b8" providerId="Windows Live" clId="Web-{52759843-76BA-4B86-8164-9934588FBB5F}" dt="2019-06-25T17:21:10.044" v="455"/>
        <pc:sldMkLst>
          <pc:docMk/>
          <pc:sldMk cId="2280210036" sldId="270"/>
        </pc:sldMkLst>
        <pc:spChg chg="mod">
          <ac:chgData name="Stacy Trasancos" userId="6e2cd66529cef2b8" providerId="Windows Live" clId="Web-{52759843-76BA-4B86-8164-9934588FBB5F}" dt="2019-06-25T17:21:00.778" v="452" actId="20577"/>
          <ac:spMkLst>
            <pc:docMk/>
            <pc:sldMk cId="2280210036" sldId="270"/>
            <ac:spMk id="2" creationId="{00000000-0000-0000-0000-000000000000}"/>
          </ac:spMkLst>
        </pc:spChg>
        <pc:spChg chg="mod">
          <ac:chgData name="Stacy Trasancos" userId="6e2cd66529cef2b8" providerId="Windows Live" clId="Web-{52759843-76BA-4B86-8164-9934588FBB5F}" dt="2019-06-25T17:21:10.044" v="455"/>
          <ac:spMkLst>
            <pc:docMk/>
            <pc:sldMk cId="2280210036" sldId="270"/>
            <ac:spMk id="9" creationId="{00000000-0000-0000-0000-000000000000}"/>
          </ac:spMkLst>
        </pc:spChg>
        <pc:grpChg chg="del">
          <ac:chgData name="Stacy Trasancos" userId="6e2cd66529cef2b8" providerId="Windows Live" clId="Web-{52759843-76BA-4B86-8164-9934588FBB5F}" dt="2019-06-25T17:20:45.606" v="451"/>
          <ac:grpSpMkLst>
            <pc:docMk/>
            <pc:sldMk cId="2280210036" sldId="270"/>
            <ac:grpSpMk id="4" creationId="{00000000-0000-0000-0000-000000000000}"/>
          </ac:grpSpMkLst>
        </pc:grpChg>
      </pc:sldChg>
      <pc:sldChg chg="delSp modSp">
        <pc:chgData name="Stacy Trasancos" userId="6e2cd66529cef2b8" providerId="Windows Live" clId="Web-{52759843-76BA-4B86-8164-9934588FBB5F}" dt="2019-06-25T17:14:30.324" v="408" actId="14100"/>
        <pc:sldMkLst>
          <pc:docMk/>
          <pc:sldMk cId="242519065" sldId="276"/>
        </pc:sldMkLst>
        <pc:grpChg chg="del">
          <ac:chgData name="Stacy Trasancos" userId="6e2cd66529cef2b8" providerId="Windows Live" clId="Web-{52759843-76BA-4B86-8164-9934588FBB5F}" dt="2019-06-25T17:08:57.901" v="377"/>
          <ac:grpSpMkLst>
            <pc:docMk/>
            <pc:sldMk cId="242519065" sldId="276"/>
            <ac:grpSpMk id="5" creationId="{00000000-0000-0000-0000-000000000000}"/>
          </ac:grpSpMkLst>
        </pc:grpChg>
        <pc:picChg chg="mod">
          <ac:chgData name="Stacy Trasancos" userId="6e2cd66529cef2b8" providerId="Windows Live" clId="Web-{52759843-76BA-4B86-8164-9934588FBB5F}" dt="2019-06-25T17:14:30.324" v="408" actId="14100"/>
          <ac:picMkLst>
            <pc:docMk/>
            <pc:sldMk cId="242519065" sldId="276"/>
            <ac:picMk id="4" creationId="{00000000-0000-0000-0000-000000000000}"/>
          </ac:picMkLst>
        </pc:picChg>
      </pc:sldChg>
      <pc:sldChg chg="delSp modSp">
        <pc:chgData name="Stacy Trasancos" userId="6e2cd66529cef2b8" providerId="Windows Live" clId="Web-{52759843-76BA-4B86-8164-9934588FBB5F}" dt="2019-06-25T17:17:08.215" v="427" actId="1076"/>
        <pc:sldMkLst>
          <pc:docMk/>
          <pc:sldMk cId="1283551015" sldId="277"/>
        </pc:sldMkLst>
        <pc:grpChg chg="del">
          <ac:chgData name="Stacy Trasancos" userId="6e2cd66529cef2b8" providerId="Windows Live" clId="Web-{52759843-76BA-4B86-8164-9934588FBB5F}" dt="2019-06-25T17:11:47.855" v="393"/>
          <ac:grpSpMkLst>
            <pc:docMk/>
            <pc:sldMk cId="1283551015" sldId="277"/>
            <ac:grpSpMk id="8" creationId="{00000000-0000-0000-0000-000000000000}"/>
          </ac:grpSpMkLst>
        </pc:grpChg>
        <pc:picChg chg="mod">
          <ac:chgData name="Stacy Trasancos" userId="6e2cd66529cef2b8" providerId="Windows Live" clId="Web-{52759843-76BA-4B86-8164-9934588FBB5F}" dt="2019-06-25T17:16:50.074" v="425" actId="1076"/>
          <ac:picMkLst>
            <pc:docMk/>
            <pc:sldMk cId="1283551015" sldId="277"/>
            <ac:picMk id="7" creationId="{00000000-0000-0000-0000-000000000000}"/>
          </ac:picMkLst>
        </pc:picChg>
        <pc:picChg chg="mod">
          <ac:chgData name="Stacy Trasancos" userId="6e2cd66529cef2b8" providerId="Windows Live" clId="Web-{52759843-76BA-4B86-8164-9934588FBB5F}" dt="2019-06-25T17:17:08.215" v="427" actId="1076"/>
          <ac:picMkLst>
            <pc:docMk/>
            <pc:sldMk cId="1283551015" sldId="277"/>
            <ac:picMk id="11" creationId="{00000000-0000-0000-0000-000000000000}"/>
          </ac:picMkLst>
        </pc:picChg>
      </pc:sldChg>
      <pc:sldChg chg="delSp modSp">
        <pc:chgData name="Stacy Trasancos" userId="6e2cd66529cef2b8" providerId="Windows Live" clId="Web-{52759843-76BA-4B86-8164-9934588FBB5F}" dt="2019-06-25T17:18:25.512" v="436" actId="14100"/>
        <pc:sldMkLst>
          <pc:docMk/>
          <pc:sldMk cId="3500590816" sldId="278"/>
        </pc:sldMkLst>
        <pc:grpChg chg="del">
          <ac:chgData name="Stacy Trasancos" userId="6e2cd66529cef2b8" providerId="Windows Live" clId="Web-{52759843-76BA-4B86-8164-9934588FBB5F}" dt="2019-06-25T17:17:21.496" v="428"/>
          <ac:grpSpMkLst>
            <pc:docMk/>
            <pc:sldMk cId="3500590816" sldId="278"/>
            <ac:grpSpMk id="8" creationId="{00000000-0000-0000-0000-000000000000}"/>
          </ac:grpSpMkLst>
        </pc:grpChg>
        <pc:picChg chg="mod">
          <ac:chgData name="Stacy Trasancos" userId="6e2cd66529cef2b8" providerId="Windows Live" clId="Web-{52759843-76BA-4B86-8164-9934588FBB5F}" dt="2019-06-25T17:18:25.512" v="436" actId="14100"/>
          <ac:picMkLst>
            <pc:docMk/>
            <pc:sldMk cId="3500590816" sldId="278"/>
            <ac:picMk id="6" creationId="{00000000-0000-0000-0000-000000000000}"/>
          </ac:picMkLst>
        </pc:picChg>
        <pc:picChg chg="mod">
          <ac:chgData name="Stacy Trasancos" userId="6e2cd66529cef2b8" providerId="Windows Live" clId="Web-{52759843-76BA-4B86-8164-9934588FBB5F}" dt="2019-06-25T17:17:44.481" v="431" actId="1076"/>
          <ac:picMkLst>
            <pc:docMk/>
            <pc:sldMk cId="3500590816" sldId="278"/>
            <ac:picMk id="11" creationId="{00000000-0000-0000-0000-000000000000}"/>
          </ac:picMkLst>
        </pc:picChg>
      </pc:sldChg>
      <pc:sldChg chg="delSp modSp">
        <pc:chgData name="Stacy Trasancos" userId="6e2cd66529cef2b8" providerId="Windows Live" clId="Web-{52759843-76BA-4B86-8164-9934588FBB5F}" dt="2019-06-25T17:15:58.340" v="419" actId="1076"/>
        <pc:sldMkLst>
          <pc:docMk/>
          <pc:sldMk cId="1495443039" sldId="279"/>
        </pc:sldMkLst>
        <pc:grpChg chg="del">
          <ac:chgData name="Stacy Trasancos" userId="6e2cd66529cef2b8" providerId="Windows Live" clId="Web-{52759843-76BA-4B86-8164-9934588FBB5F}" dt="2019-06-25T17:14:43.761" v="409"/>
          <ac:grpSpMkLst>
            <pc:docMk/>
            <pc:sldMk cId="1495443039" sldId="279"/>
            <ac:grpSpMk id="8" creationId="{00000000-0000-0000-0000-000000000000}"/>
          </ac:grpSpMkLst>
        </pc:grpChg>
        <pc:picChg chg="mod">
          <ac:chgData name="Stacy Trasancos" userId="6e2cd66529cef2b8" providerId="Windows Live" clId="Web-{52759843-76BA-4B86-8164-9934588FBB5F}" dt="2019-06-25T17:15:44.980" v="417" actId="1076"/>
          <ac:picMkLst>
            <pc:docMk/>
            <pc:sldMk cId="1495443039" sldId="279"/>
            <ac:picMk id="6" creationId="{00000000-0000-0000-0000-000000000000}"/>
          </ac:picMkLst>
        </pc:picChg>
        <pc:picChg chg="mod">
          <ac:chgData name="Stacy Trasancos" userId="6e2cd66529cef2b8" providerId="Windows Live" clId="Web-{52759843-76BA-4B86-8164-9934588FBB5F}" dt="2019-06-25T17:15:58.340" v="419" actId="1076"/>
          <ac:picMkLst>
            <pc:docMk/>
            <pc:sldMk cId="1495443039" sldId="279"/>
            <ac:picMk id="11" creationId="{00000000-0000-0000-0000-000000000000}"/>
          </ac:picMkLst>
        </pc:picChg>
      </pc:sldChg>
      <pc:sldChg chg="delSp modSp">
        <pc:chgData name="Stacy Trasancos" userId="6e2cd66529cef2b8" providerId="Windows Live" clId="Web-{52759843-76BA-4B86-8164-9934588FBB5F}" dt="2019-06-25T17:19:32.340" v="443" actId="1076"/>
        <pc:sldMkLst>
          <pc:docMk/>
          <pc:sldMk cId="3229533039" sldId="280"/>
        </pc:sldMkLst>
        <pc:grpChg chg="del">
          <ac:chgData name="Stacy Trasancos" userId="6e2cd66529cef2b8" providerId="Windows Live" clId="Web-{52759843-76BA-4B86-8164-9934588FBB5F}" dt="2019-06-25T17:18:31.293" v="437"/>
          <ac:grpSpMkLst>
            <pc:docMk/>
            <pc:sldMk cId="3229533039" sldId="280"/>
            <ac:grpSpMk id="8" creationId="{00000000-0000-0000-0000-000000000000}"/>
          </ac:grpSpMkLst>
        </pc:grpChg>
        <pc:picChg chg="mod">
          <ac:chgData name="Stacy Trasancos" userId="6e2cd66529cef2b8" providerId="Windows Live" clId="Web-{52759843-76BA-4B86-8164-9934588FBB5F}" dt="2019-06-25T17:19:18.590" v="441" actId="1076"/>
          <ac:picMkLst>
            <pc:docMk/>
            <pc:sldMk cId="3229533039" sldId="280"/>
            <ac:picMk id="6" creationId="{00000000-0000-0000-0000-000000000000}"/>
          </ac:picMkLst>
        </pc:picChg>
        <pc:picChg chg="mod">
          <ac:chgData name="Stacy Trasancos" userId="6e2cd66529cef2b8" providerId="Windows Live" clId="Web-{52759843-76BA-4B86-8164-9934588FBB5F}" dt="2019-06-25T17:19:32.340" v="443" actId="1076"/>
          <ac:picMkLst>
            <pc:docMk/>
            <pc:sldMk cId="3229533039" sldId="280"/>
            <ac:picMk id="11" creationId="{00000000-0000-0000-0000-000000000000}"/>
          </ac:picMkLst>
        </pc:picChg>
      </pc:sldChg>
      <pc:sldChg chg="delSp modSp">
        <pc:chgData name="Stacy Trasancos" userId="6e2cd66529cef2b8" providerId="Windows Live" clId="Web-{52759843-76BA-4B86-8164-9934588FBB5F}" dt="2019-06-25T17:20:35.825" v="450" actId="1076"/>
        <pc:sldMkLst>
          <pc:docMk/>
          <pc:sldMk cId="488503820" sldId="281"/>
        </pc:sldMkLst>
        <pc:grpChg chg="del">
          <ac:chgData name="Stacy Trasancos" userId="6e2cd66529cef2b8" providerId="Windows Live" clId="Web-{52759843-76BA-4B86-8164-9934588FBB5F}" dt="2019-06-25T17:19:42.184" v="444"/>
          <ac:grpSpMkLst>
            <pc:docMk/>
            <pc:sldMk cId="488503820" sldId="281"/>
            <ac:grpSpMk id="8" creationId="{00000000-0000-0000-0000-000000000000}"/>
          </ac:grpSpMkLst>
        </pc:grpChg>
        <pc:picChg chg="mod">
          <ac:chgData name="Stacy Trasancos" userId="6e2cd66529cef2b8" providerId="Windows Live" clId="Web-{52759843-76BA-4B86-8164-9934588FBB5F}" dt="2019-06-25T17:20:23.059" v="448" actId="14100"/>
          <ac:picMkLst>
            <pc:docMk/>
            <pc:sldMk cId="488503820" sldId="281"/>
            <ac:picMk id="6" creationId="{00000000-0000-0000-0000-000000000000}"/>
          </ac:picMkLst>
        </pc:picChg>
        <pc:picChg chg="mod">
          <ac:chgData name="Stacy Trasancos" userId="6e2cd66529cef2b8" providerId="Windows Live" clId="Web-{52759843-76BA-4B86-8164-9934588FBB5F}" dt="2019-06-25T17:20:35.825" v="450" actId="1076"/>
          <ac:picMkLst>
            <pc:docMk/>
            <pc:sldMk cId="488503820" sldId="281"/>
            <ac:picMk id="11" creationId="{00000000-0000-0000-0000-000000000000}"/>
          </ac:picMkLst>
        </pc:picChg>
      </pc:sldChg>
      <pc:sldChg chg="delSp modSp">
        <pc:chgData name="Stacy Trasancos" userId="6e2cd66529cef2b8" providerId="Windows Live" clId="Web-{52759843-76BA-4B86-8164-9934588FBB5F}" dt="2019-06-25T17:16:31.683" v="423" actId="14100"/>
        <pc:sldMkLst>
          <pc:docMk/>
          <pc:sldMk cId="1453969456" sldId="282"/>
        </pc:sldMkLst>
        <pc:grpChg chg="del">
          <ac:chgData name="Stacy Trasancos" userId="6e2cd66529cef2b8" providerId="Windows Live" clId="Web-{52759843-76BA-4B86-8164-9934588FBB5F}" dt="2019-06-25T17:12:09.730" v="395"/>
          <ac:grpSpMkLst>
            <pc:docMk/>
            <pc:sldMk cId="1453969456" sldId="282"/>
            <ac:grpSpMk id="8" creationId="{00000000-0000-0000-0000-000000000000}"/>
          </ac:grpSpMkLst>
        </pc:grpChg>
        <pc:picChg chg="mod">
          <ac:chgData name="Stacy Trasancos" userId="6e2cd66529cef2b8" providerId="Windows Live" clId="Web-{52759843-76BA-4B86-8164-9934588FBB5F}" dt="2019-06-25T17:16:18.074" v="421" actId="1076"/>
          <ac:picMkLst>
            <pc:docMk/>
            <pc:sldMk cId="1453969456" sldId="282"/>
            <ac:picMk id="6" creationId="{00000000-0000-0000-0000-000000000000}"/>
          </ac:picMkLst>
        </pc:picChg>
        <pc:picChg chg="mod">
          <ac:chgData name="Stacy Trasancos" userId="6e2cd66529cef2b8" providerId="Windows Live" clId="Web-{52759843-76BA-4B86-8164-9934588FBB5F}" dt="2019-06-25T17:16:31.683" v="423" actId="14100"/>
          <ac:picMkLst>
            <pc:docMk/>
            <pc:sldMk cId="1453969456" sldId="282"/>
            <ac:picMk id="11" creationId="{00000000-0000-0000-0000-000000000000}"/>
          </ac:picMkLst>
        </pc:picChg>
      </pc:sldChg>
      <pc:sldChg chg="delDesignElem">
        <pc:chgData name="Stacy Trasancos" userId="6e2cd66529cef2b8" providerId="Windows Live" clId="Web-{52759843-76BA-4B86-8164-9934588FBB5F}" dt="2019-06-25T15:51:16.197" v="164"/>
        <pc:sldMkLst>
          <pc:docMk/>
          <pc:sldMk cId="1973697369" sldId="290"/>
        </pc:sldMkLst>
      </pc:sldChg>
      <pc:sldChg chg="delDesignElem">
        <pc:chgData name="Stacy Trasancos" userId="6e2cd66529cef2b8" providerId="Windows Live" clId="Web-{52759843-76BA-4B86-8164-9934588FBB5F}" dt="2019-06-25T15:51:16.197" v="165"/>
        <pc:sldMkLst>
          <pc:docMk/>
          <pc:sldMk cId="1722218769" sldId="292"/>
        </pc:sldMkLst>
      </pc:sldChg>
      <pc:sldChg chg="delSp modSp">
        <pc:chgData name="Stacy Trasancos" userId="6e2cd66529cef2b8" providerId="Windows Live" clId="Web-{52759843-76BA-4B86-8164-9934588FBB5F}" dt="2019-06-25T17:24:56.654" v="468" actId="1076"/>
        <pc:sldMkLst>
          <pc:docMk/>
          <pc:sldMk cId="1239949867" sldId="293"/>
        </pc:sldMkLst>
        <pc:spChg chg="mod">
          <ac:chgData name="Stacy Trasancos" userId="6e2cd66529cef2b8" providerId="Windows Live" clId="Web-{52759843-76BA-4B86-8164-9934588FBB5F}" dt="2019-06-25T17:23:57.294" v="459" actId="20577"/>
          <ac:spMkLst>
            <pc:docMk/>
            <pc:sldMk cId="1239949867" sldId="293"/>
            <ac:spMk id="2" creationId="{00000000-0000-0000-0000-000000000000}"/>
          </ac:spMkLst>
        </pc:spChg>
        <pc:spChg chg="mod">
          <ac:chgData name="Stacy Trasancos" userId="6e2cd66529cef2b8" providerId="Windows Live" clId="Web-{52759843-76BA-4B86-8164-9934588FBB5F}" dt="2019-06-25T17:24:56.654" v="468" actId="1076"/>
          <ac:spMkLst>
            <pc:docMk/>
            <pc:sldMk cId="1239949867" sldId="293"/>
            <ac:spMk id="9" creationId="{00000000-0000-0000-0000-000000000000}"/>
          </ac:spMkLst>
        </pc:spChg>
        <pc:grpChg chg="del">
          <ac:chgData name="Stacy Trasancos" userId="6e2cd66529cef2b8" providerId="Windows Live" clId="Web-{52759843-76BA-4B86-8164-9934588FBB5F}" dt="2019-06-25T17:23:45.044" v="458"/>
          <ac:grpSpMkLst>
            <pc:docMk/>
            <pc:sldMk cId="1239949867" sldId="293"/>
            <ac:grpSpMk id="4" creationId="{00000000-0000-0000-0000-000000000000}"/>
          </ac:grpSpMkLst>
        </pc:grpChg>
      </pc:sldChg>
      <pc:sldChg chg="delSp modSp">
        <pc:chgData name="Stacy Trasancos" userId="6e2cd66529cef2b8" providerId="Windows Live" clId="Web-{52759843-76BA-4B86-8164-9934588FBB5F}" dt="2019-06-25T17:26:36.154" v="481" actId="14100"/>
        <pc:sldMkLst>
          <pc:docMk/>
          <pc:sldMk cId="2991542786" sldId="294"/>
        </pc:sldMkLst>
        <pc:spChg chg="mod">
          <ac:chgData name="Stacy Trasancos" userId="6e2cd66529cef2b8" providerId="Windows Live" clId="Web-{52759843-76BA-4B86-8164-9934588FBB5F}" dt="2019-06-25T17:25:28.388" v="470" actId="20577"/>
          <ac:spMkLst>
            <pc:docMk/>
            <pc:sldMk cId="2991542786" sldId="294"/>
            <ac:spMk id="2" creationId="{00000000-0000-0000-0000-000000000000}"/>
          </ac:spMkLst>
        </pc:spChg>
        <pc:spChg chg="mod">
          <ac:chgData name="Stacy Trasancos" userId="6e2cd66529cef2b8" providerId="Windows Live" clId="Web-{52759843-76BA-4B86-8164-9934588FBB5F}" dt="2019-06-25T17:26:36.154" v="481" actId="14100"/>
          <ac:spMkLst>
            <pc:docMk/>
            <pc:sldMk cId="2991542786" sldId="294"/>
            <ac:spMk id="9" creationId="{00000000-0000-0000-0000-000000000000}"/>
          </ac:spMkLst>
        </pc:spChg>
        <pc:grpChg chg="del">
          <ac:chgData name="Stacy Trasancos" userId="6e2cd66529cef2b8" providerId="Windows Live" clId="Web-{52759843-76BA-4B86-8164-9934588FBB5F}" dt="2019-06-25T17:25:17.669" v="469"/>
          <ac:grpSpMkLst>
            <pc:docMk/>
            <pc:sldMk cId="2991542786" sldId="294"/>
            <ac:grpSpMk id="4" creationId="{00000000-0000-0000-0000-000000000000}"/>
          </ac:grpSpMkLst>
        </pc:grpChg>
      </pc:sldChg>
      <pc:sldChg chg="delSp">
        <pc:chgData name="Stacy Trasancos" userId="6e2cd66529cef2b8" providerId="Windows Live" clId="Web-{52759843-76BA-4B86-8164-9934588FBB5F}" dt="2019-06-25T15:28:47.204" v="142"/>
        <pc:sldMkLst>
          <pc:docMk/>
          <pc:sldMk cId="3928175307" sldId="309"/>
        </pc:sldMkLst>
        <pc:grpChg chg="del">
          <ac:chgData name="Stacy Trasancos" userId="6e2cd66529cef2b8" providerId="Windows Live" clId="Web-{52759843-76BA-4B86-8164-9934588FBB5F}" dt="2019-06-25T15:28:47.204" v="142"/>
          <ac:grpSpMkLst>
            <pc:docMk/>
            <pc:sldMk cId="3928175307" sldId="309"/>
            <ac:grpSpMk id="3" creationId="{00000000-0000-0000-0000-000000000000}"/>
          </ac:grpSpMkLst>
        </pc:grpChg>
      </pc:sldChg>
      <pc:sldChg chg="delSp">
        <pc:chgData name="Stacy Trasancos" userId="6e2cd66529cef2b8" providerId="Windows Live" clId="Web-{52759843-76BA-4B86-8164-9934588FBB5F}" dt="2019-06-25T14:43:36.639" v="92"/>
        <pc:sldMkLst>
          <pc:docMk/>
          <pc:sldMk cId="413795162" sldId="320"/>
        </pc:sldMkLst>
        <pc:grpChg chg="del">
          <ac:chgData name="Stacy Trasancos" userId="6e2cd66529cef2b8" providerId="Windows Live" clId="Web-{52759843-76BA-4B86-8164-9934588FBB5F}" dt="2019-06-25T14:43:36.639" v="92"/>
          <ac:grpSpMkLst>
            <pc:docMk/>
            <pc:sldMk cId="413795162" sldId="320"/>
            <ac:grpSpMk id="6" creationId="{00000000-0000-0000-0000-000000000000}"/>
          </ac:grpSpMkLst>
        </pc:grpChg>
      </pc:sldChg>
      <pc:sldChg chg="delSp">
        <pc:chgData name="Stacy Trasancos" userId="6e2cd66529cef2b8" providerId="Windows Live" clId="Web-{52759843-76BA-4B86-8164-9934588FBB5F}" dt="2019-06-25T17:26:48.013" v="482"/>
        <pc:sldMkLst>
          <pc:docMk/>
          <pc:sldMk cId="3826818703" sldId="321"/>
        </pc:sldMkLst>
        <pc:grpChg chg="del">
          <ac:chgData name="Stacy Trasancos" userId="6e2cd66529cef2b8" providerId="Windows Live" clId="Web-{52759843-76BA-4B86-8164-9934588FBB5F}" dt="2019-06-25T17:26:48.013" v="482"/>
          <ac:grpSpMkLst>
            <pc:docMk/>
            <pc:sldMk cId="3826818703" sldId="321"/>
            <ac:grpSpMk id="8" creationId="{00000000-0000-0000-0000-000000000000}"/>
          </ac:grpSpMkLst>
        </pc:grpChg>
      </pc:sldChg>
      <pc:sldChg chg="delSp modSp delDesignElem">
        <pc:chgData name="Stacy Trasancos" userId="6e2cd66529cef2b8" providerId="Windows Live" clId="Web-{52759843-76BA-4B86-8164-9934588FBB5F}" dt="2019-06-25T17:06:56.073" v="365"/>
        <pc:sldMkLst>
          <pc:docMk/>
          <pc:sldMk cId="2078694208" sldId="325"/>
        </pc:sldMkLst>
        <pc:spChg chg="mod">
          <ac:chgData name="Stacy Trasancos" userId="6e2cd66529cef2b8" providerId="Windows Live" clId="Web-{52759843-76BA-4B86-8164-9934588FBB5F}" dt="2019-06-25T17:06:56.073" v="365"/>
          <ac:spMkLst>
            <pc:docMk/>
            <pc:sldMk cId="2078694208" sldId="325"/>
            <ac:spMk id="3" creationId="{5F414E38-D434-45D2-9C18-A4B716942EEA}"/>
          </ac:spMkLst>
        </pc:spChg>
        <pc:grpChg chg="del">
          <ac:chgData name="Stacy Trasancos" userId="6e2cd66529cef2b8" providerId="Windows Live" clId="Web-{52759843-76BA-4B86-8164-9934588FBB5F}" dt="2019-06-25T14:55:03.126" v="122"/>
          <ac:grpSpMkLst>
            <pc:docMk/>
            <pc:sldMk cId="2078694208" sldId="325"/>
            <ac:grpSpMk id="22" creationId="{00000000-0000-0000-0000-000000000000}"/>
          </ac:grpSpMkLst>
        </pc:grpChg>
      </pc:sldChg>
      <pc:sldChg chg="delSp ord">
        <pc:chgData name="Stacy Trasancos" userId="6e2cd66529cef2b8" providerId="Windows Live" clId="Web-{52759843-76BA-4B86-8164-9934588FBB5F}" dt="2019-06-25T17:05:27.072" v="361"/>
        <pc:sldMkLst>
          <pc:docMk/>
          <pc:sldMk cId="3901745162" sldId="327"/>
        </pc:sldMkLst>
        <pc:grpChg chg="del">
          <ac:chgData name="Stacy Trasancos" userId="6e2cd66529cef2b8" providerId="Windows Live" clId="Web-{52759843-76BA-4B86-8164-9934588FBB5F}" dt="2019-06-25T17:05:27.072" v="361"/>
          <ac:grpSpMkLst>
            <pc:docMk/>
            <pc:sldMk cId="3901745162" sldId="327"/>
            <ac:grpSpMk id="5" creationId="{00000000-0000-0000-0000-000000000000}"/>
          </ac:grpSpMkLst>
        </pc:grpChg>
      </pc:sldChg>
      <pc:sldChg chg="delSp modSp delDesignElem">
        <pc:chgData name="Stacy Trasancos" userId="6e2cd66529cef2b8" providerId="Windows Live" clId="Web-{52759843-76BA-4B86-8164-9934588FBB5F}" dt="2019-06-25T16:44:17.084" v="274" actId="20577"/>
        <pc:sldMkLst>
          <pc:docMk/>
          <pc:sldMk cId="567025909" sldId="333"/>
        </pc:sldMkLst>
        <pc:spChg chg="mod">
          <ac:chgData name="Stacy Trasancos" userId="6e2cd66529cef2b8" providerId="Windows Live" clId="Web-{52759843-76BA-4B86-8164-9934588FBB5F}" dt="2019-06-25T16:44:17.084" v="274" actId="20577"/>
          <ac:spMkLst>
            <pc:docMk/>
            <pc:sldMk cId="567025909" sldId="333"/>
            <ac:spMk id="2" creationId="{00000000-0000-0000-0000-000000000000}"/>
          </ac:spMkLst>
        </pc:spChg>
        <pc:grpChg chg="del">
          <ac:chgData name="Stacy Trasancos" userId="6e2cd66529cef2b8" providerId="Windows Live" clId="Web-{52759843-76BA-4B86-8164-9934588FBB5F}" dt="2019-06-25T14:22:20.791" v="21"/>
          <ac:grpSpMkLst>
            <pc:docMk/>
            <pc:sldMk cId="567025909" sldId="333"/>
            <ac:grpSpMk id="10" creationId="{00000000-0000-0000-0000-000000000000}"/>
          </ac:grpSpMkLst>
        </pc:grpChg>
      </pc:sldChg>
      <pc:sldChg chg="delSp">
        <pc:chgData name="Stacy Trasancos" userId="6e2cd66529cef2b8" providerId="Windows Live" clId="Web-{52759843-76BA-4B86-8164-9934588FBB5F}" dt="2019-06-25T14:48:41.344" v="113"/>
        <pc:sldMkLst>
          <pc:docMk/>
          <pc:sldMk cId="2360446165" sldId="334"/>
        </pc:sldMkLst>
        <pc:grpChg chg="del">
          <ac:chgData name="Stacy Trasancos" userId="6e2cd66529cef2b8" providerId="Windows Live" clId="Web-{52759843-76BA-4B86-8164-9934588FBB5F}" dt="2019-06-25T14:48:41.344" v="113"/>
          <ac:grpSpMkLst>
            <pc:docMk/>
            <pc:sldMk cId="2360446165" sldId="334"/>
            <ac:grpSpMk id="16" creationId="{00000000-0000-0000-0000-000000000000}"/>
          </ac:grpSpMkLst>
        </pc:grpChg>
      </pc:sldChg>
      <pc:sldChg chg="delSp modSp">
        <pc:chgData name="Stacy Trasancos" userId="6e2cd66529cef2b8" providerId="Windows Live" clId="Web-{52759843-76BA-4B86-8164-9934588FBB5F}" dt="2019-06-25T17:11:30.589" v="392" actId="1076"/>
        <pc:sldMkLst>
          <pc:docMk/>
          <pc:sldMk cId="2465915191" sldId="339"/>
        </pc:sldMkLst>
        <pc:spChg chg="del">
          <ac:chgData name="Stacy Trasancos" userId="6e2cd66529cef2b8" providerId="Windows Live" clId="Web-{52759843-76BA-4B86-8164-9934588FBB5F}" dt="2019-06-25T17:11:07.995" v="388"/>
          <ac:spMkLst>
            <pc:docMk/>
            <pc:sldMk cId="2465915191" sldId="339"/>
            <ac:spMk id="2" creationId="{00000000-0000-0000-0000-000000000000}"/>
          </ac:spMkLst>
        </pc:spChg>
        <pc:picChg chg="mod">
          <ac:chgData name="Stacy Trasancos" userId="6e2cd66529cef2b8" providerId="Windows Live" clId="Web-{52759843-76BA-4B86-8164-9934588FBB5F}" dt="2019-06-25T17:11:30.589" v="392" actId="1076"/>
          <ac:picMkLst>
            <pc:docMk/>
            <pc:sldMk cId="2465915191" sldId="339"/>
            <ac:picMk id="3" creationId="{00000000-0000-0000-0000-000000000000}"/>
          </ac:picMkLst>
        </pc:picChg>
      </pc:sldChg>
      <pc:sldChg chg="delSp">
        <pc:chgData name="Stacy Trasancos" userId="6e2cd66529cef2b8" providerId="Windows Live" clId="Web-{52759843-76BA-4B86-8164-9934588FBB5F}" dt="2019-06-25T14:11:40.773" v="15"/>
        <pc:sldMkLst>
          <pc:docMk/>
          <pc:sldMk cId="1161822463" sldId="341"/>
        </pc:sldMkLst>
        <pc:grpChg chg="del">
          <ac:chgData name="Stacy Trasancos" userId="6e2cd66529cef2b8" providerId="Windows Live" clId="Web-{52759843-76BA-4B86-8164-9934588FBB5F}" dt="2019-06-25T14:11:40.773" v="15"/>
          <ac:grpSpMkLst>
            <pc:docMk/>
            <pc:sldMk cId="1161822463" sldId="341"/>
            <ac:grpSpMk id="4" creationId="{00000000-0000-0000-0000-000000000000}"/>
          </ac:grpSpMkLst>
        </pc:grpChg>
      </pc:sldChg>
      <pc:sldChg chg="addSp delSp modSp">
        <pc:chgData name="Stacy Trasancos" userId="6e2cd66529cef2b8" providerId="Windows Live" clId="Web-{52759843-76BA-4B86-8164-9934588FBB5F}" dt="2019-06-25T17:00:57.306" v="340" actId="1076"/>
        <pc:sldMkLst>
          <pc:docMk/>
          <pc:sldMk cId="4294726888" sldId="343"/>
        </pc:sldMkLst>
        <pc:grpChg chg="del">
          <ac:chgData name="Stacy Trasancos" userId="6e2cd66529cef2b8" providerId="Windows Live" clId="Web-{52759843-76BA-4B86-8164-9934588FBB5F}" dt="2019-06-25T14:43:42.077" v="93"/>
          <ac:grpSpMkLst>
            <pc:docMk/>
            <pc:sldMk cId="4294726888" sldId="343"/>
            <ac:grpSpMk id="6" creationId="{00000000-0000-0000-0000-000000000000}"/>
          </ac:grpSpMkLst>
        </pc:grpChg>
        <pc:picChg chg="add mod">
          <ac:chgData name="Stacy Trasancos" userId="6e2cd66529cef2b8" providerId="Windows Live" clId="Web-{52759843-76BA-4B86-8164-9934588FBB5F}" dt="2019-06-25T17:00:57.306" v="340" actId="1076"/>
          <ac:picMkLst>
            <pc:docMk/>
            <pc:sldMk cId="4294726888" sldId="343"/>
            <ac:picMk id="3" creationId="{4E796CBB-0B79-4286-ACA6-42F6CD5DF198}"/>
          </ac:picMkLst>
        </pc:picChg>
        <pc:picChg chg="del">
          <ac:chgData name="Stacy Trasancos" userId="6e2cd66529cef2b8" providerId="Windows Live" clId="Web-{52759843-76BA-4B86-8164-9934588FBB5F}" dt="2019-06-25T17:00:37.275" v="337"/>
          <ac:picMkLst>
            <pc:docMk/>
            <pc:sldMk cId="4294726888" sldId="343"/>
            <ac:picMk id="14" creationId="{00000000-0000-0000-0000-000000000000}"/>
          </ac:picMkLst>
        </pc:picChg>
      </pc:sldChg>
      <pc:sldChg chg="delSp ord">
        <pc:chgData name="Stacy Trasancos" userId="6e2cd66529cef2b8" providerId="Windows Live" clId="Web-{52759843-76BA-4B86-8164-9934588FBB5F}" dt="2019-06-25T17:08:42.463" v="375"/>
        <pc:sldMkLst>
          <pc:docMk/>
          <pc:sldMk cId="1028584850" sldId="346"/>
        </pc:sldMkLst>
        <pc:grpChg chg="del">
          <ac:chgData name="Stacy Trasancos" userId="6e2cd66529cef2b8" providerId="Windows Live" clId="Web-{52759843-76BA-4B86-8164-9934588FBB5F}" dt="2019-06-25T17:08:33.713" v="374"/>
          <ac:grpSpMkLst>
            <pc:docMk/>
            <pc:sldMk cId="1028584850" sldId="346"/>
            <ac:grpSpMk id="5" creationId="{00000000-0000-0000-0000-000000000000}"/>
          </ac:grpSpMkLst>
        </pc:grpChg>
      </pc:sldChg>
      <pc:sldChg chg="addSp delSp modSp mod setBg">
        <pc:chgData name="Stacy Trasancos" userId="6e2cd66529cef2b8" providerId="Windows Live" clId="Web-{52759843-76BA-4B86-8164-9934588FBB5F}" dt="2019-06-25T16:58:29.134" v="325" actId="1076"/>
        <pc:sldMkLst>
          <pc:docMk/>
          <pc:sldMk cId="690541012" sldId="348"/>
        </pc:sldMkLst>
        <pc:spChg chg="mod">
          <ac:chgData name="Stacy Trasancos" userId="6e2cd66529cef2b8" providerId="Windows Live" clId="Web-{52759843-76BA-4B86-8164-9934588FBB5F}" dt="2019-06-25T16:58:29.134" v="325" actId="1076"/>
          <ac:spMkLst>
            <pc:docMk/>
            <pc:sldMk cId="690541012" sldId="348"/>
            <ac:spMk id="2" creationId="{00000000-0000-0000-0000-000000000000}"/>
          </ac:spMkLst>
        </pc:spChg>
        <pc:spChg chg="add del mod">
          <ac:chgData name="Stacy Trasancos" userId="6e2cd66529cef2b8" providerId="Windows Live" clId="Web-{52759843-76BA-4B86-8164-9934588FBB5F}" dt="2019-06-25T14:40:56.733" v="82"/>
          <ac:spMkLst>
            <pc:docMk/>
            <pc:sldMk cId="690541012" sldId="348"/>
            <ac:spMk id="3" creationId="{DCC1D414-4BAA-4DE3-BAAB-FB2F11CBD51D}"/>
          </ac:spMkLst>
        </pc:spChg>
        <pc:spChg chg="mod">
          <ac:chgData name="Stacy Trasancos" userId="6e2cd66529cef2b8" providerId="Windows Live" clId="Web-{52759843-76BA-4B86-8164-9934588FBB5F}" dt="2019-06-25T14:33:26.778" v="47" actId="1076"/>
          <ac:spMkLst>
            <pc:docMk/>
            <pc:sldMk cId="690541012" sldId="348"/>
            <ac:spMk id="7" creationId="{00000000-0000-0000-0000-000000000000}"/>
          </ac:spMkLst>
        </pc:spChg>
        <pc:spChg chg="mod">
          <ac:chgData name="Stacy Trasancos" userId="6e2cd66529cef2b8" providerId="Windows Live" clId="Web-{52759843-76BA-4B86-8164-9934588FBB5F}" dt="2019-06-25T14:35:21.091" v="60" actId="1076"/>
          <ac:spMkLst>
            <pc:docMk/>
            <pc:sldMk cId="690541012" sldId="348"/>
            <ac:spMk id="8" creationId="{00000000-0000-0000-0000-000000000000}"/>
          </ac:spMkLst>
        </pc:spChg>
        <pc:spChg chg="mod">
          <ac:chgData name="Stacy Trasancos" userId="6e2cd66529cef2b8" providerId="Windows Live" clId="Web-{52759843-76BA-4B86-8164-9934588FBB5F}" dt="2019-06-25T14:33:50.137" v="49" actId="14100"/>
          <ac:spMkLst>
            <pc:docMk/>
            <pc:sldMk cId="690541012" sldId="348"/>
            <ac:spMk id="19" creationId="{00000000-0000-0000-0000-000000000000}"/>
          </ac:spMkLst>
        </pc:spChg>
        <pc:spChg chg="mod">
          <ac:chgData name="Stacy Trasancos" userId="6e2cd66529cef2b8" providerId="Windows Live" clId="Web-{52759843-76BA-4B86-8164-9934588FBB5F}" dt="2019-06-25T14:39:21.592" v="72" actId="20577"/>
          <ac:spMkLst>
            <pc:docMk/>
            <pc:sldMk cId="690541012" sldId="348"/>
            <ac:spMk id="27" creationId="{00000000-0000-0000-0000-000000000000}"/>
          </ac:spMkLst>
        </pc:spChg>
        <pc:cxnChg chg="mod">
          <ac:chgData name="Stacy Trasancos" userId="6e2cd66529cef2b8" providerId="Windows Live" clId="Web-{52759843-76BA-4B86-8164-9934588FBB5F}" dt="2019-06-25T14:38:40.670" v="70"/>
          <ac:cxnSpMkLst>
            <pc:docMk/>
            <pc:sldMk cId="690541012" sldId="348"/>
            <ac:cxnSpMk id="24" creationId="{00000000-0000-0000-0000-000000000000}"/>
          </ac:cxnSpMkLst>
        </pc:cxnChg>
        <pc:cxnChg chg="mod">
          <ac:chgData name="Stacy Trasancos" userId="6e2cd66529cef2b8" providerId="Windows Live" clId="Web-{52759843-76BA-4B86-8164-9934588FBB5F}" dt="2019-06-25T14:38:40.654" v="69"/>
          <ac:cxnSpMkLst>
            <pc:docMk/>
            <pc:sldMk cId="690541012" sldId="348"/>
            <ac:cxnSpMk id="39" creationId="{00000000-0000-0000-0000-000000000000}"/>
          </ac:cxnSpMkLst>
        </pc:cxnChg>
      </pc:sldChg>
      <pc:sldChg chg="addSp delSp modSp">
        <pc:chgData name="Stacy Trasancos" userId="6e2cd66529cef2b8" providerId="Windows Live" clId="Web-{52759843-76BA-4B86-8164-9934588FBB5F}" dt="2019-06-25T16:59:44.587" v="334" actId="20577"/>
        <pc:sldMkLst>
          <pc:docMk/>
          <pc:sldMk cId="3452445300" sldId="349"/>
        </pc:sldMkLst>
        <pc:spChg chg="del mod">
          <ac:chgData name="Stacy Trasancos" userId="6e2cd66529cef2b8" providerId="Windows Live" clId="Web-{52759843-76BA-4B86-8164-9934588FBB5F}" dt="2019-06-25T16:59:10.493" v="329"/>
          <ac:spMkLst>
            <pc:docMk/>
            <pc:sldMk cId="3452445300" sldId="349"/>
            <ac:spMk id="2" creationId="{00000000-0000-0000-0000-000000000000}"/>
          </ac:spMkLst>
        </pc:spChg>
        <pc:spChg chg="add del mod">
          <ac:chgData name="Stacy Trasancos" userId="6e2cd66529cef2b8" providerId="Windows Live" clId="Web-{52759843-76BA-4B86-8164-9934588FBB5F}" dt="2019-06-25T16:59:27.946" v="331"/>
          <ac:spMkLst>
            <pc:docMk/>
            <pc:sldMk cId="3452445300" sldId="349"/>
            <ac:spMk id="4" creationId="{84F9DC10-C1EB-4517-B589-F0C558F74054}"/>
          </ac:spMkLst>
        </pc:spChg>
        <pc:spChg chg="add mod">
          <ac:chgData name="Stacy Trasancos" userId="6e2cd66529cef2b8" providerId="Windows Live" clId="Web-{52759843-76BA-4B86-8164-9934588FBB5F}" dt="2019-06-25T16:59:44.587" v="334" actId="20577"/>
          <ac:spMkLst>
            <pc:docMk/>
            <pc:sldMk cId="3452445300" sldId="349"/>
            <ac:spMk id="5" creationId="{521A2632-A74B-4781-BECE-798B8428A554}"/>
          </ac:spMkLst>
        </pc:spChg>
      </pc:sldChg>
      <pc:sldChg chg="delSp modSp">
        <pc:chgData name="Stacy Trasancos" userId="6e2cd66529cef2b8" providerId="Windows Live" clId="Web-{52759843-76BA-4B86-8164-9934588FBB5F}" dt="2019-06-25T17:28:08.045" v="488" actId="14100"/>
        <pc:sldMkLst>
          <pc:docMk/>
          <pc:sldMk cId="1240511306" sldId="350"/>
        </pc:sldMkLst>
        <pc:spChg chg="mod">
          <ac:chgData name="Stacy Trasancos" userId="6e2cd66529cef2b8" providerId="Windows Live" clId="Web-{52759843-76BA-4B86-8164-9934588FBB5F}" dt="2019-06-25T17:28:08.045" v="488" actId="14100"/>
          <ac:spMkLst>
            <pc:docMk/>
            <pc:sldMk cId="1240511306" sldId="350"/>
            <ac:spMk id="2" creationId="{00000000-0000-0000-0000-000000000000}"/>
          </ac:spMkLst>
        </pc:spChg>
        <pc:grpChg chg="del">
          <ac:chgData name="Stacy Trasancos" userId="6e2cd66529cef2b8" providerId="Windows Live" clId="Web-{52759843-76BA-4B86-8164-9934588FBB5F}" dt="2019-06-25T17:27:51.685" v="486"/>
          <ac:grpSpMkLst>
            <pc:docMk/>
            <pc:sldMk cId="1240511306" sldId="350"/>
            <ac:grpSpMk id="5" creationId="{00000000-0000-0000-0000-000000000000}"/>
          </ac:grpSpMkLst>
        </pc:grpChg>
      </pc:sldChg>
      <pc:sldChg chg="addSp delSp modSp">
        <pc:chgData name="Stacy Trasancos" userId="6e2cd66529cef2b8" providerId="Windows Live" clId="Web-{52759843-76BA-4B86-8164-9934588FBB5F}" dt="2019-06-25T17:10:44.979" v="386"/>
        <pc:sldMkLst>
          <pc:docMk/>
          <pc:sldMk cId="4077267997" sldId="370"/>
        </pc:sldMkLst>
        <pc:spChg chg="add del mod">
          <ac:chgData name="Stacy Trasancos" userId="6e2cd66529cef2b8" providerId="Windows Live" clId="Web-{52759843-76BA-4B86-8164-9934588FBB5F}" dt="2019-06-25T17:10:44.979" v="386"/>
          <ac:spMkLst>
            <pc:docMk/>
            <pc:sldMk cId="4077267997" sldId="370"/>
            <ac:spMk id="2" creationId="{00000000-0000-0000-0000-000000000000}"/>
          </ac:spMkLst>
        </pc:spChg>
      </pc:sldChg>
      <pc:sldChg chg="delSp delDesignElem">
        <pc:chgData name="Stacy Trasancos" userId="6e2cd66529cef2b8" providerId="Windows Live" clId="Web-{52759843-76BA-4B86-8164-9934588FBB5F}" dt="2019-06-25T17:29:31.232" v="491"/>
        <pc:sldMkLst>
          <pc:docMk/>
          <pc:sldMk cId="2666892837" sldId="396"/>
        </pc:sldMkLst>
        <pc:grpChg chg="del">
          <ac:chgData name="Stacy Trasancos" userId="6e2cd66529cef2b8" providerId="Windows Live" clId="Web-{52759843-76BA-4B86-8164-9934588FBB5F}" dt="2019-06-25T17:29:31.232" v="491"/>
          <ac:grpSpMkLst>
            <pc:docMk/>
            <pc:sldMk cId="2666892837" sldId="396"/>
            <ac:grpSpMk id="17" creationId="{431C5DCA-0AE7-4BBA-B420-54EA7D386BA2}"/>
          </ac:grpSpMkLst>
        </pc:grpChg>
      </pc:sldChg>
      <pc:sldChg chg="delSp modSp">
        <pc:chgData name="Stacy Trasancos" userId="6e2cd66529cef2b8" providerId="Windows Live" clId="Web-{52759843-76BA-4B86-8164-9934588FBB5F}" dt="2019-06-25T15:53:00.572" v="175" actId="20577"/>
        <pc:sldMkLst>
          <pc:docMk/>
          <pc:sldMk cId="1212444764" sldId="399"/>
        </pc:sldMkLst>
        <pc:spChg chg="mod">
          <ac:chgData name="Stacy Trasancos" userId="6e2cd66529cef2b8" providerId="Windows Live" clId="Web-{52759843-76BA-4B86-8164-9934588FBB5F}" dt="2019-06-25T15:53:00.572" v="175" actId="20577"/>
          <ac:spMkLst>
            <pc:docMk/>
            <pc:sldMk cId="1212444764" sldId="399"/>
            <ac:spMk id="3" creationId="{00000000-0000-0000-0000-000000000000}"/>
          </ac:spMkLst>
        </pc:spChg>
        <pc:grpChg chg="del">
          <ac:chgData name="Stacy Trasancos" userId="6e2cd66529cef2b8" providerId="Windows Live" clId="Web-{52759843-76BA-4B86-8164-9934588FBB5F}" dt="2019-06-25T15:51:58.697" v="174"/>
          <ac:grpSpMkLst>
            <pc:docMk/>
            <pc:sldMk cId="1212444764" sldId="399"/>
            <ac:grpSpMk id="4" creationId="{00000000-0000-0000-0000-000000000000}"/>
          </ac:grpSpMkLst>
        </pc:grpChg>
      </pc:sldChg>
      <pc:sldChg chg="addSp delSp modSp">
        <pc:chgData name="Stacy Trasancos" userId="6e2cd66529cef2b8" providerId="Windows Live" clId="Web-{52759843-76BA-4B86-8164-9934588FBB5F}" dt="2019-06-25T16:54:16.586" v="297"/>
        <pc:sldMkLst>
          <pc:docMk/>
          <pc:sldMk cId="3329083162" sldId="409"/>
        </pc:sldMkLst>
        <pc:spChg chg="mod">
          <ac:chgData name="Stacy Trasancos" userId="6e2cd66529cef2b8" providerId="Windows Live" clId="Web-{52759843-76BA-4B86-8164-9934588FBB5F}" dt="2019-06-25T16:43:20.037" v="267" actId="14100"/>
          <ac:spMkLst>
            <pc:docMk/>
            <pc:sldMk cId="3329083162" sldId="409"/>
            <ac:spMk id="10" creationId="{08A87DF9-1D33-43E3-88EE-8F1377971278}"/>
          </ac:spMkLst>
        </pc:spChg>
        <pc:grpChg chg="del">
          <ac:chgData name="Stacy Trasancos" userId="6e2cd66529cef2b8" providerId="Windows Live" clId="Web-{52759843-76BA-4B86-8164-9934588FBB5F}" dt="2019-06-25T14:11:45.242" v="16"/>
          <ac:grpSpMkLst>
            <pc:docMk/>
            <pc:sldMk cId="3329083162" sldId="409"/>
            <ac:grpSpMk id="4" creationId="{00000000-0000-0000-0000-000000000000}"/>
          </ac:grpSpMkLst>
        </pc:grpChg>
        <pc:picChg chg="add del mod">
          <ac:chgData name="Stacy Trasancos" userId="6e2cd66529cef2b8" providerId="Windows Live" clId="Web-{52759843-76BA-4B86-8164-9934588FBB5F}" dt="2019-06-25T16:54:16.586" v="297"/>
          <ac:picMkLst>
            <pc:docMk/>
            <pc:sldMk cId="3329083162" sldId="409"/>
            <ac:picMk id="3" creationId="{2A38C31A-DE21-4887-A410-36339B47B979}"/>
          </ac:picMkLst>
        </pc:picChg>
        <pc:picChg chg="mod">
          <ac:chgData name="Stacy Trasancos" userId="6e2cd66529cef2b8" providerId="Windows Live" clId="Web-{52759843-76BA-4B86-8164-9934588FBB5F}" dt="2019-06-25T16:43:34.959" v="269" actId="1076"/>
          <ac:picMkLst>
            <pc:docMk/>
            <pc:sldMk cId="3329083162" sldId="409"/>
            <ac:picMk id="11" creationId="{F0A3C5B3-A047-4EAF-A168-25D86004712A}"/>
          </ac:picMkLst>
        </pc:picChg>
      </pc:sldChg>
      <pc:sldChg chg="delSp ord">
        <pc:chgData name="Stacy Trasancos" userId="6e2cd66529cef2b8" providerId="Windows Live" clId="Web-{52759843-76BA-4B86-8164-9934588FBB5F}" dt="2019-06-25T14:49:51.610" v="119"/>
        <pc:sldMkLst>
          <pc:docMk/>
          <pc:sldMk cId="165036588" sldId="412"/>
        </pc:sldMkLst>
        <pc:grpChg chg="del">
          <ac:chgData name="Stacy Trasancos" userId="6e2cd66529cef2b8" providerId="Windows Live" clId="Web-{52759843-76BA-4B86-8164-9934588FBB5F}" dt="2019-06-25T14:49:45.375" v="118"/>
          <ac:grpSpMkLst>
            <pc:docMk/>
            <pc:sldMk cId="165036588" sldId="412"/>
            <ac:grpSpMk id="5" creationId="{00000000-0000-0000-0000-000000000000}"/>
          </ac:grpSpMkLst>
        </pc:grpChg>
      </pc:sldChg>
      <pc:sldChg chg="addSp modSp new mod ord setBg">
        <pc:chgData name="Stacy Trasancos" userId="6e2cd66529cef2b8" providerId="Windows Live" clId="Web-{52759843-76BA-4B86-8164-9934588FBB5F}" dt="2019-06-25T15:47:41.821" v="152"/>
        <pc:sldMkLst>
          <pc:docMk/>
          <pc:sldMk cId="2974148536" sldId="413"/>
        </pc:sldMkLst>
        <pc:picChg chg="add mod">
          <ac:chgData name="Stacy Trasancos" userId="6e2cd66529cef2b8" providerId="Windows Live" clId="Web-{52759843-76BA-4B86-8164-9934588FBB5F}" dt="2019-06-25T15:46:41.586" v="149"/>
          <ac:picMkLst>
            <pc:docMk/>
            <pc:sldMk cId="2974148536" sldId="413"/>
            <ac:picMk id="2" creationId="{5661A77E-74F7-4643-BF2C-34FE85DC9203}"/>
          </ac:picMkLst>
        </pc:picChg>
      </pc:sldChg>
      <pc:sldChg chg="addSp modSp new mod setBg">
        <pc:chgData name="Stacy Trasancos" userId="6e2cd66529cef2b8" providerId="Windows Live" clId="Web-{52759843-76BA-4B86-8164-9934588FBB5F}" dt="2019-06-25T16:42:36.756" v="265" actId="1076"/>
        <pc:sldMkLst>
          <pc:docMk/>
          <pc:sldMk cId="3960937329" sldId="414"/>
        </pc:sldMkLst>
        <pc:picChg chg="add mod">
          <ac:chgData name="Stacy Trasancos" userId="6e2cd66529cef2b8" providerId="Windows Live" clId="Web-{52759843-76BA-4B86-8164-9934588FBB5F}" dt="2019-06-25T16:42:36.756" v="265" actId="1076"/>
          <ac:picMkLst>
            <pc:docMk/>
            <pc:sldMk cId="3960937329" sldId="414"/>
            <ac:picMk id="2" creationId="{56FD2515-7374-4E33-BBB3-1405BD2E47EE}"/>
          </ac:picMkLst>
        </pc:picChg>
      </pc:sldChg>
      <pc:sldChg chg="addSp delSp modSp new">
        <pc:chgData name="Stacy Trasancos" userId="6e2cd66529cef2b8" providerId="Windows Live" clId="Web-{52759843-76BA-4B86-8164-9934588FBB5F}" dt="2019-06-25T16:49:02.570" v="294" actId="1076"/>
        <pc:sldMkLst>
          <pc:docMk/>
          <pc:sldMk cId="729101937" sldId="415"/>
        </pc:sldMkLst>
        <pc:picChg chg="add del mod">
          <ac:chgData name="Stacy Trasancos" userId="6e2cd66529cef2b8" providerId="Windows Live" clId="Web-{52759843-76BA-4B86-8164-9934588FBB5F}" dt="2019-06-25T16:45:57.882" v="279"/>
          <ac:picMkLst>
            <pc:docMk/>
            <pc:sldMk cId="729101937" sldId="415"/>
            <ac:picMk id="2" creationId="{C42A7F2B-21E2-4086-9024-C610A9A820CA}"/>
          </ac:picMkLst>
        </pc:picChg>
        <pc:picChg chg="add mod modCrop">
          <ac:chgData name="Stacy Trasancos" userId="6e2cd66529cef2b8" providerId="Windows Live" clId="Web-{52759843-76BA-4B86-8164-9934588FBB5F}" dt="2019-06-25T16:49:02.570" v="294" actId="1076"/>
          <ac:picMkLst>
            <pc:docMk/>
            <pc:sldMk cId="729101937" sldId="415"/>
            <ac:picMk id="5" creationId="{9EBFD779-2864-4CD4-BA48-BE440E2B778D}"/>
          </ac:picMkLst>
        </pc:picChg>
      </pc:sldChg>
    </pc:docChg>
  </pc:docChgLst>
  <pc:docChgLst>
    <pc:chgData name="Stacy Trasancos" userId="6e2cd66529cef2b8" providerId="Windows Live" clId="Web-{BC543713-AA94-494E-99D8-B2120B9031B9}"/>
    <pc:docChg chg="modSld sldOrd">
      <pc:chgData name="Stacy Trasancos" userId="6e2cd66529cef2b8" providerId="Windows Live" clId="Web-{BC543713-AA94-494E-99D8-B2120B9031B9}" dt="2019-06-26T00:12:45.720" v="144"/>
      <pc:docMkLst>
        <pc:docMk/>
      </pc:docMkLst>
      <pc:sldChg chg="addSp delSp modSp">
        <pc:chgData name="Stacy Trasancos" userId="6e2cd66529cef2b8" providerId="Windows Live" clId="Web-{BC543713-AA94-494E-99D8-B2120B9031B9}" dt="2019-06-25T23:56:07.683" v="2"/>
        <pc:sldMkLst>
          <pc:docMk/>
          <pc:sldMk cId="453782889" sldId="256"/>
        </pc:sldMkLst>
        <pc:spChg chg="del mod">
          <ac:chgData name="Stacy Trasancos" userId="6e2cd66529cef2b8" providerId="Windows Live" clId="Web-{BC543713-AA94-494E-99D8-B2120B9031B9}" dt="2019-06-25T23:55:33.463" v="1"/>
          <ac:spMkLst>
            <pc:docMk/>
            <pc:sldMk cId="453782889" sldId="256"/>
            <ac:spMk id="3" creationId="{00000000-0000-0000-0000-000000000000}"/>
          </ac:spMkLst>
        </pc:spChg>
        <pc:spChg chg="add del mod">
          <ac:chgData name="Stacy Trasancos" userId="6e2cd66529cef2b8" providerId="Windows Live" clId="Web-{BC543713-AA94-494E-99D8-B2120B9031B9}" dt="2019-06-25T23:56:07.683" v="2"/>
          <ac:spMkLst>
            <pc:docMk/>
            <pc:sldMk cId="453782889" sldId="256"/>
            <ac:spMk id="6" creationId="{B14A8567-0CB6-462D-B501-E4B0BCEA14C8}"/>
          </ac:spMkLst>
        </pc:spChg>
      </pc:sldChg>
      <pc:sldChg chg="modSp">
        <pc:chgData name="Stacy Trasancos" userId="6e2cd66529cef2b8" providerId="Windows Live" clId="Web-{BC543713-AA94-494E-99D8-B2120B9031B9}" dt="2019-06-26T00:08:37.781" v="120" actId="20577"/>
        <pc:sldMkLst>
          <pc:docMk/>
          <pc:sldMk cId="2157841872" sldId="257"/>
        </pc:sldMkLst>
        <pc:spChg chg="mod">
          <ac:chgData name="Stacy Trasancos" userId="6e2cd66529cef2b8" providerId="Windows Live" clId="Web-{BC543713-AA94-494E-99D8-B2120B9031B9}" dt="2019-06-26T00:08:37.781" v="120" actId="20577"/>
          <ac:spMkLst>
            <pc:docMk/>
            <pc:sldMk cId="2157841872" sldId="257"/>
            <ac:spMk id="3" creationId="{00000000-0000-0000-0000-000000000000}"/>
          </ac:spMkLst>
        </pc:spChg>
      </pc:sldChg>
      <pc:sldChg chg="ord">
        <pc:chgData name="Stacy Trasancos" userId="6e2cd66529cef2b8" providerId="Windows Live" clId="Web-{BC543713-AA94-494E-99D8-B2120B9031B9}" dt="2019-06-26T00:08:54.328" v="122"/>
        <pc:sldMkLst>
          <pc:docMk/>
          <pc:sldMk cId="2280210036" sldId="270"/>
        </pc:sldMkLst>
      </pc:sldChg>
      <pc:sldChg chg="modSp">
        <pc:chgData name="Stacy Trasancos" userId="6e2cd66529cef2b8" providerId="Windows Live" clId="Web-{BC543713-AA94-494E-99D8-B2120B9031B9}" dt="2019-06-26T00:10:39.204" v="127"/>
        <pc:sldMkLst>
          <pc:docMk/>
          <pc:sldMk cId="1876437729" sldId="274"/>
        </pc:sldMkLst>
        <pc:picChg chg="mod modCrop">
          <ac:chgData name="Stacy Trasancos" userId="6e2cd66529cef2b8" providerId="Windows Live" clId="Web-{BC543713-AA94-494E-99D8-B2120B9031B9}" dt="2019-06-26T00:10:39.204" v="127"/>
          <ac:picMkLst>
            <pc:docMk/>
            <pc:sldMk cId="1876437729" sldId="274"/>
            <ac:picMk id="5" creationId="{00000000-0000-0000-0000-000000000000}"/>
          </ac:picMkLst>
        </pc:picChg>
      </pc:sldChg>
      <pc:sldChg chg="ord">
        <pc:chgData name="Stacy Trasancos" userId="6e2cd66529cef2b8" providerId="Windows Live" clId="Web-{BC543713-AA94-494E-99D8-B2120B9031B9}" dt="2019-06-26T00:07:14.796" v="108"/>
        <pc:sldMkLst>
          <pc:docMk/>
          <pc:sldMk cId="242519065" sldId="276"/>
        </pc:sldMkLst>
      </pc:sldChg>
      <pc:sldChg chg="ord">
        <pc:chgData name="Stacy Trasancos" userId="6e2cd66529cef2b8" providerId="Windows Live" clId="Web-{BC543713-AA94-494E-99D8-B2120B9031B9}" dt="2019-06-26T00:07:14.796" v="105"/>
        <pc:sldMkLst>
          <pc:docMk/>
          <pc:sldMk cId="1283551015" sldId="277"/>
        </pc:sldMkLst>
      </pc:sldChg>
      <pc:sldChg chg="ord">
        <pc:chgData name="Stacy Trasancos" userId="6e2cd66529cef2b8" providerId="Windows Live" clId="Web-{BC543713-AA94-494E-99D8-B2120B9031B9}" dt="2019-06-26T00:07:14.796" v="99"/>
        <pc:sldMkLst>
          <pc:docMk/>
          <pc:sldMk cId="3500590816" sldId="278"/>
        </pc:sldMkLst>
      </pc:sldChg>
      <pc:sldChg chg="ord">
        <pc:chgData name="Stacy Trasancos" userId="6e2cd66529cef2b8" providerId="Windows Live" clId="Web-{BC543713-AA94-494E-99D8-B2120B9031B9}" dt="2019-06-26T00:07:14.796" v="101"/>
        <pc:sldMkLst>
          <pc:docMk/>
          <pc:sldMk cId="1495443039" sldId="279"/>
        </pc:sldMkLst>
      </pc:sldChg>
      <pc:sldChg chg="ord">
        <pc:chgData name="Stacy Trasancos" userId="6e2cd66529cef2b8" providerId="Windows Live" clId="Web-{BC543713-AA94-494E-99D8-B2120B9031B9}" dt="2019-06-26T00:07:14.796" v="97"/>
        <pc:sldMkLst>
          <pc:docMk/>
          <pc:sldMk cId="3229533039" sldId="280"/>
        </pc:sldMkLst>
      </pc:sldChg>
      <pc:sldChg chg="ord">
        <pc:chgData name="Stacy Trasancos" userId="6e2cd66529cef2b8" providerId="Windows Live" clId="Web-{BC543713-AA94-494E-99D8-B2120B9031B9}" dt="2019-06-26T00:07:14.796" v="95"/>
        <pc:sldMkLst>
          <pc:docMk/>
          <pc:sldMk cId="488503820" sldId="281"/>
        </pc:sldMkLst>
      </pc:sldChg>
      <pc:sldChg chg="ord">
        <pc:chgData name="Stacy Trasancos" userId="6e2cd66529cef2b8" providerId="Windows Live" clId="Web-{BC543713-AA94-494E-99D8-B2120B9031B9}" dt="2019-06-26T00:07:14.796" v="103"/>
        <pc:sldMkLst>
          <pc:docMk/>
          <pc:sldMk cId="1453969456" sldId="282"/>
        </pc:sldMkLst>
      </pc:sldChg>
      <pc:sldChg chg="ord">
        <pc:chgData name="Stacy Trasancos" userId="6e2cd66529cef2b8" providerId="Windows Live" clId="Web-{BC543713-AA94-494E-99D8-B2120B9031B9}" dt="2019-06-26T00:07:14.796" v="104"/>
        <pc:sldMkLst>
          <pc:docMk/>
          <pc:sldMk cId="3764840598" sldId="284"/>
        </pc:sldMkLst>
      </pc:sldChg>
      <pc:sldChg chg="ord">
        <pc:chgData name="Stacy Trasancos" userId="6e2cd66529cef2b8" providerId="Windows Live" clId="Web-{BC543713-AA94-494E-99D8-B2120B9031B9}" dt="2019-06-26T00:07:14.796" v="102"/>
        <pc:sldMkLst>
          <pc:docMk/>
          <pc:sldMk cId="2101377600" sldId="285"/>
        </pc:sldMkLst>
      </pc:sldChg>
      <pc:sldChg chg="ord">
        <pc:chgData name="Stacy Trasancos" userId="6e2cd66529cef2b8" providerId="Windows Live" clId="Web-{BC543713-AA94-494E-99D8-B2120B9031B9}" dt="2019-06-26T00:07:14.796" v="100"/>
        <pc:sldMkLst>
          <pc:docMk/>
          <pc:sldMk cId="2220669563" sldId="286"/>
        </pc:sldMkLst>
      </pc:sldChg>
      <pc:sldChg chg="ord">
        <pc:chgData name="Stacy Trasancos" userId="6e2cd66529cef2b8" providerId="Windows Live" clId="Web-{BC543713-AA94-494E-99D8-B2120B9031B9}" dt="2019-06-26T00:07:14.796" v="98"/>
        <pc:sldMkLst>
          <pc:docMk/>
          <pc:sldMk cId="1915115215" sldId="287"/>
        </pc:sldMkLst>
      </pc:sldChg>
      <pc:sldChg chg="ord">
        <pc:chgData name="Stacy Trasancos" userId="6e2cd66529cef2b8" providerId="Windows Live" clId="Web-{BC543713-AA94-494E-99D8-B2120B9031B9}" dt="2019-06-26T00:07:14.796" v="96"/>
        <pc:sldMkLst>
          <pc:docMk/>
          <pc:sldMk cId="3313794008" sldId="288"/>
        </pc:sldMkLst>
      </pc:sldChg>
      <pc:sldChg chg="ord">
        <pc:chgData name="Stacy Trasancos" userId="6e2cd66529cef2b8" providerId="Windows Live" clId="Web-{BC543713-AA94-494E-99D8-B2120B9031B9}" dt="2019-06-26T00:07:14.796" v="94"/>
        <pc:sldMkLst>
          <pc:docMk/>
          <pc:sldMk cId="2144880175" sldId="289"/>
        </pc:sldMkLst>
      </pc:sldChg>
      <pc:sldChg chg="modSp">
        <pc:chgData name="Stacy Trasancos" userId="6e2cd66529cef2b8" providerId="Windows Live" clId="Web-{BC543713-AA94-494E-99D8-B2120B9031B9}" dt="2019-06-26T00:10:10.313" v="125" actId="1076"/>
        <pc:sldMkLst>
          <pc:docMk/>
          <pc:sldMk cId="2991542786" sldId="294"/>
        </pc:sldMkLst>
        <pc:spChg chg="mod">
          <ac:chgData name="Stacy Trasancos" userId="6e2cd66529cef2b8" providerId="Windows Live" clId="Web-{BC543713-AA94-494E-99D8-B2120B9031B9}" dt="2019-06-26T00:10:10.313" v="125" actId="1076"/>
          <ac:spMkLst>
            <pc:docMk/>
            <pc:sldMk cId="2991542786" sldId="294"/>
            <ac:spMk id="9" creationId="{00000000-0000-0000-0000-000000000000}"/>
          </ac:spMkLst>
        </pc:spChg>
      </pc:sldChg>
      <pc:sldChg chg="ord">
        <pc:chgData name="Stacy Trasancos" userId="6e2cd66529cef2b8" providerId="Windows Live" clId="Web-{BC543713-AA94-494E-99D8-B2120B9031B9}" dt="2019-06-26T00:12:20.236" v="138"/>
        <pc:sldMkLst>
          <pc:docMk/>
          <pc:sldMk cId="3353703388" sldId="300"/>
        </pc:sldMkLst>
      </pc:sldChg>
      <pc:sldChg chg="ord">
        <pc:chgData name="Stacy Trasancos" userId="6e2cd66529cef2b8" providerId="Windows Live" clId="Web-{BC543713-AA94-494E-99D8-B2120B9031B9}" dt="2019-06-26T00:12:22.393" v="139"/>
        <pc:sldMkLst>
          <pc:docMk/>
          <pc:sldMk cId="4238716722" sldId="301"/>
        </pc:sldMkLst>
      </pc:sldChg>
      <pc:sldChg chg="ord">
        <pc:chgData name="Stacy Trasancos" userId="6e2cd66529cef2b8" providerId="Windows Live" clId="Web-{BC543713-AA94-494E-99D8-B2120B9031B9}" dt="2019-06-26T00:12:25.470" v="140"/>
        <pc:sldMkLst>
          <pc:docMk/>
          <pc:sldMk cId="4289964590" sldId="302"/>
        </pc:sldMkLst>
      </pc:sldChg>
      <pc:sldChg chg="ord">
        <pc:chgData name="Stacy Trasancos" userId="6e2cd66529cef2b8" providerId="Windows Live" clId="Web-{BC543713-AA94-494E-99D8-B2120B9031B9}" dt="2019-06-26T00:12:29.314" v="141"/>
        <pc:sldMkLst>
          <pc:docMk/>
          <pc:sldMk cId="1589897988" sldId="303"/>
        </pc:sldMkLst>
      </pc:sldChg>
      <pc:sldChg chg="ord">
        <pc:chgData name="Stacy Trasancos" userId="6e2cd66529cef2b8" providerId="Windows Live" clId="Web-{BC543713-AA94-494E-99D8-B2120B9031B9}" dt="2019-06-26T00:12:36.252" v="143"/>
        <pc:sldMkLst>
          <pc:docMk/>
          <pc:sldMk cId="1070263192" sldId="304"/>
        </pc:sldMkLst>
      </pc:sldChg>
      <pc:sldChg chg="modSp ord">
        <pc:chgData name="Stacy Trasancos" userId="6e2cd66529cef2b8" providerId="Windows Live" clId="Web-{BC543713-AA94-494E-99D8-B2120B9031B9}" dt="2019-06-26T00:12:45.720" v="144"/>
        <pc:sldMkLst>
          <pc:docMk/>
          <pc:sldMk cId="135219962" sldId="307"/>
        </pc:sldMkLst>
        <pc:spChg chg="mod">
          <ac:chgData name="Stacy Trasancos" userId="6e2cd66529cef2b8" providerId="Windows Live" clId="Web-{BC543713-AA94-494E-99D8-B2120B9031B9}" dt="2019-06-26T00:12:18.283" v="136" actId="20577"/>
          <ac:spMkLst>
            <pc:docMk/>
            <pc:sldMk cId="135219962" sldId="307"/>
            <ac:spMk id="4" creationId="{00000000-0000-0000-0000-000000000000}"/>
          </ac:spMkLst>
        </pc:spChg>
      </pc:sldChg>
      <pc:sldChg chg="modSp">
        <pc:chgData name="Stacy Trasancos" userId="6e2cd66529cef2b8" providerId="Windows Live" clId="Web-{BC543713-AA94-494E-99D8-B2120B9031B9}" dt="2019-06-26T00:03:57.685" v="80" actId="20577"/>
        <pc:sldMkLst>
          <pc:docMk/>
          <pc:sldMk cId="413795162" sldId="320"/>
        </pc:sldMkLst>
        <pc:spChg chg="mod">
          <ac:chgData name="Stacy Trasancos" userId="6e2cd66529cef2b8" providerId="Windows Live" clId="Web-{BC543713-AA94-494E-99D8-B2120B9031B9}" dt="2019-06-26T00:03:57.685" v="80" actId="20577"/>
          <ac:spMkLst>
            <pc:docMk/>
            <pc:sldMk cId="413795162" sldId="320"/>
            <ac:spMk id="2" creationId="{00000000-0000-0000-0000-000000000000}"/>
          </ac:spMkLst>
        </pc:spChg>
      </pc:sldChg>
      <pc:sldChg chg="modSp">
        <pc:chgData name="Stacy Trasancos" userId="6e2cd66529cef2b8" providerId="Windows Live" clId="Web-{BC543713-AA94-494E-99D8-B2120B9031B9}" dt="2019-06-26T00:00:28.715" v="54" actId="1076"/>
        <pc:sldMkLst>
          <pc:docMk/>
          <pc:sldMk cId="567025909" sldId="333"/>
        </pc:sldMkLst>
        <pc:picChg chg="mod">
          <ac:chgData name="Stacy Trasancos" userId="6e2cd66529cef2b8" providerId="Windows Live" clId="Web-{BC543713-AA94-494E-99D8-B2120B9031B9}" dt="2019-06-26T00:00:28.700" v="53" actId="1076"/>
          <ac:picMkLst>
            <pc:docMk/>
            <pc:sldMk cId="567025909" sldId="333"/>
            <ac:picMk id="3" creationId="{6225A5A9-8788-4FD7-A1A3-3F4FB574525F}"/>
          </ac:picMkLst>
        </pc:picChg>
        <pc:picChg chg="mod">
          <ac:chgData name="Stacy Trasancos" userId="6e2cd66529cef2b8" providerId="Windows Live" clId="Web-{BC543713-AA94-494E-99D8-B2120B9031B9}" dt="2019-06-26T00:00:28.715" v="54" actId="1076"/>
          <ac:picMkLst>
            <pc:docMk/>
            <pc:sldMk cId="567025909" sldId="333"/>
            <ac:picMk id="4" creationId="{00000000-0000-0000-0000-000000000000}"/>
          </ac:picMkLst>
        </pc:picChg>
        <pc:picChg chg="mod">
          <ac:chgData name="Stacy Trasancos" userId="6e2cd66529cef2b8" providerId="Windows Live" clId="Web-{BC543713-AA94-494E-99D8-B2120B9031B9}" dt="2019-06-26T00:00:28.700" v="52" actId="1076"/>
          <ac:picMkLst>
            <pc:docMk/>
            <pc:sldMk cId="567025909" sldId="333"/>
            <ac:picMk id="6" creationId="{D0AC9303-3BFC-4314-BD31-A758166F1D70}"/>
          </ac:picMkLst>
        </pc:picChg>
      </pc:sldChg>
      <pc:sldChg chg="modSp ord">
        <pc:chgData name="Stacy Trasancos" userId="6e2cd66529cef2b8" providerId="Windows Live" clId="Web-{BC543713-AA94-494E-99D8-B2120B9031B9}" dt="2019-06-26T00:09:27.125" v="123"/>
        <pc:sldMkLst>
          <pc:docMk/>
          <pc:sldMk cId="2360446165" sldId="334"/>
        </pc:sldMkLst>
        <pc:spChg chg="mod">
          <ac:chgData name="Stacy Trasancos" userId="6e2cd66529cef2b8" providerId="Windows Live" clId="Web-{BC543713-AA94-494E-99D8-B2120B9031B9}" dt="2019-06-26T00:05:52.233" v="91"/>
          <ac:spMkLst>
            <pc:docMk/>
            <pc:sldMk cId="2360446165" sldId="334"/>
            <ac:spMk id="19" creationId="{00000000-0000-0000-0000-000000000000}"/>
          </ac:spMkLst>
        </pc:spChg>
        <pc:spChg chg="mod">
          <ac:chgData name="Stacy Trasancos" userId="6e2cd66529cef2b8" providerId="Windows Live" clId="Web-{BC543713-AA94-494E-99D8-B2120B9031B9}" dt="2019-06-26T00:05:52.233" v="92"/>
          <ac:spMkLst>
            <pc:docMk/>
            <pc:sldMk cId="2360446165" sldId="334"/>
            <ac:spMk id="22" creationId="{00000000-0000-0000-0000-000000000000}"/>
          </ac:spMkLst>
        </pc:spChg>
        <pc:spChg chg="mod">
          <ac:chgData name="Stacy Trasancos" userId="6e2cd66529cef2b8" providerId="Windows Live" clId="Web-{BC543713-AA94-494E-99D8-B2120B9031B9}" dt="2019-06-26T00:05:52.249" v="93"/>
          <ac:spMkLst>
            <pc:docMk/>
            <pc:sldMk cId="2360446165" sldId="334"/>
            <ac:spMk id="24" creationId="{00000000-0000-0000-0000-000000000000}"/>
          </ac:spMkLst>
        </pc:spChg>
      </pc:sldChg>
      <pc:sldChg chg="ord">
        <pc:chgData name="Stacy Trasancos" userId="6e2cd66529cef2b8" providerId="Windows Live" clId="Web-{BC543713-AA94-494E-99D8-B2120B9031B9}" dt="2019-06-26T00:07:14.796" v="107"/>
        <pc:sldMkLst>
          <pc:docMk/>
          <pc:sldMk cId="2465915191" sldId="339"/>
        </pc:sldMkLst>
      </pc:sldChg>
      <pc:sldChg chg="modSp">
        <pc:chgData name="Stacy Trasancos" userId="6e2cd66529cef2b8" providerId="Windows Live" clId="Web-{BC543713-AA94-494E-99D8-B2120B9031B9}" dt="2019-06-26T00:04:09.404" v="87" actId="20577"/>
        <pc:sldMkLst>
          <pc:docMk/>
          <pc:sldMk cId="4294726888" sldId="343"/>
        </pc:sldMkLst>
        <pc:spChg chg="mod">
          <ac:chgData name="Stacy Trasancos" userId="6e2cd66529cef2b8" providerId="Windows Live" clId="Web-{BC543713-AA94-494E-99D8-B2120B9031B9}" dt="2019-06-26T00:04:09.404" v="87" actId="20577"/>
          <ac:spMkLst>
            <pc:docMk/>
            <pc:sldMk cId="4294726888" sldId="343"/>
            <ac:spMk id="2" creationId="{00000000-0000-0000-0000-000000000000}"/>
          </ac:spMkLst>
        </pc:spChg>
      </pc:sldChg>
      <pc:sldChg chg="modSp">
        <pc:chgData name="Stacy Trasancos" userId="6e2cd66529cef2b8" providerId="Windows Live" clId="Web-{BC543713-AA94-494E-99D8-B2120B9031B9}" dt="2019-06-26T00:02:30.154" v="68" actId="20577"/>
        <pc:sldMkLst>
          <pc:docMk/>
          <pc:sldMk cId="690541012" sldId="348"/>
        </pc:sldMkLst>
        <pc:spChg chg="mod">
          <ac:chgData name="Stacy Trasancos" userId="6e2cd66529cef2b8" providerId="Windows Live" clId="Web-{BC543713-AA94-494E-99D8-B2120B9031B9}" dt="2019-06-26T00:02:30.154" v="68" actId="20577"/>
          <ac:spMkLst>
            <pc:docMk/>
            <pc:sldMk cId="690541012" sldId="348"/>
            <ac:spMk id="2" creationId="{00000000-0000-0000-0000-000000000000}"/>
          </ac:spMkLst>
        </pc:spChg>
      </pc:sldChg>
      <pc:sldChg chg="addSp modSp">
        <pc:chgData name="Stacy Trasancos" userId="6e2cd66529cef2b8" providerId="Windows Live" clId="Web-{BC543713-AA94-494E-99D8-B2120B9031B9}" dt="2019-06-26T00:03:29.388" v="79"/>
        <pc:sldMkLst>
          <pc:docMk/>
          <pc:sldMk cId="3452445300" sldId="349"/>
        </pc:sldMkLst>
        <pc:spChg chg="mod">
          <ac:chgData name="Stacy Trasancos" userId="6e2cd66529cef2b8" providerId="Windows Live" clId="Web-{BC543713-AA94-494E-99D8-B2120B9031B9}" dt="2019-06-26T00:03:03.122" v="73" actId="20577"/>
          <ac:spMkLst>
            <pc:docMk/>
            <pc:sldMk cId="3452445300" sldId="349"/>
            <ac:spMk id="5" creationId="{521A2632-A74B-4781-BECE-798B8428A554}"/>
          </ac:spMkLst>
        </pc:spChg>
        <pc:picChg chg="add">
          <ac:chgData name="Stacy Trasancos" userId="6e2cd66529cef2b8" providerId="Windows Live" clId="Web-{BC543713-AA94-494E-99D8-B2120B9031B9}" dt="2019-06-26T00:03:28.857" v="76"/>
          <ac:picMkLst>
            <pc:docMk/>
            <pc:sldMk cId="3452445300" sldId="349"/>
            <ac:picMk id="3" creationId="{3C8C4803-B6FE-4807-8BBD-D2B7BF295F9B}"/>
          </ac:picMkLst>
        </pc:picChg>
        <pc:picChg chg="add">
          <ac:chgData name="Stacy Trasancos" userId="6e2cd66529cef2b8" providerId="Windows Live" clId="Web-{BC543713-AA94-494E-99D8-B2120B9031B9}" dt="2019-06-26T00:03:28.904" v="77"/>
          <ac:picMkLst>
            <pc:docMk/>
            <pc:sldMk cId="3452445300" sldId="349"/>
            <ac:picMk id="4" creationId="{B0C00A98-CAB9-421C-988A-D898112CC0D4}"/>
          </ac:picMkLst>
        </pc:picChg>
        <pc:picChg chg="add">
          <ac:chgData name="Stacy Trasancos" userId="6e2cd66529cef2b8" providerId="Windows Live" clId="Web-{BC543713-AA94-494E-99D8-B2120B9031B9}" dt="2019-06-26T00:03:28.935" v="78"/>
          <ac:picMkLst>
            <pc:docMk/>
            <pc:sldMk cId="3452445300" sldId="349"/>
            <ac:picMk id="10" creationId="{50D527EE-9D32-442D-A14A-34A235F4B0CC}"/>
          </ac:picMkLst>
        </pc:picChg>
        <pc:picChg chg="add">
          <ac:chgData name="Stacy Trasancos" userId="6e2cd66529cef2b8" providerId="Windows Live" clId="Web-{BC543713-AA94-494E-99D8-B2120B9031B9}" dt="2019-06-26T00:03:29.388" v="79"/>
          <ac:picMkLst>
            <pc:docMk/>
            <pc:sldMk cId="3452445300" sldId="349"/>
            <ac:picMk id="20" creationId="{95A1E1E1-11A3-41B8-9DF1-63D1E0889AFA}"/>
          </ac:picMkLst>
        </pc:picChg>
        <pc:cxnChg chg="add">
          <ac:chgData name="Stacy Trasancos" userId="6e2cd66529cef2b8" providerId="Windows Live" clId="Web-{BC543713-AA94-494E-99D8-B2120B9031B9}" dt="2019-06-26T00:03:28.826" v="75"/>
          <ac:cxnSpMkLst>
            <pc:docMk/>
            <pc:sldMk cId="3452445300" sldId="349"/>
            <ac:cxnSpMk id="2" creationId="{57A26993-644C-4F80-8CE6-D98925A45CED}"/>
          </ac:cxnSpMkLst>
        </pc:cxnChg>
      </pc:sldChg>
      <pc:sldChg chg="ord">
        <pc:chgData name="Stacy Trasancos" userId="6e2cd66529cef2b8" providerId="Windows Live" clId="Web-{BC543713-AA94-494E-99D8-B2120B9031B9}" dt="2019-06-26T00:07:14.796" v="106"/>
        <pc:sldMkLst>
          <pc:docMk/>
          <pc:sldMk cId="4077267997" sldId="370"/>
        </pc:sldMkLst>
      </pc:sldChg>
      <pc:sldChg chg="addSp delSp modSp">
        <pc:chgData name="Stacy Trasancos" userId="6e2cd66529cef2b8" providerId="Windows Live" clId="Web-{BC543713-AA94-494E-99D8-B2120B9031B9}" dt="2019-06-26T00:00:57.153" v="67"/>
        <pc:sldMkLst>
          <pc:docMk/>
          <pc:sldMk cId="729101937" sldId="415"/>
        </pc:sldMkLst>
        <pc:spChg chg="add del mod">
          <ac:chgData name="Stacy Trasancos" userId="6e2cd66529cef2b8" providerId="Windows Live" clId="Web-{BC543713-AA94-494E-99D8-B2120B9031B9}" dt="2019-06-26T00:00:42.371" v="63"/>
          <ac:spMkLst>
            <pc:docMk/>
            <pc:sldMk cId="729101937" sldId="415"/>
            <ac:spMk id="4" creationId="{AFB2D533-9A18-4326-B061-197E029CB172}"/>
          </ac:spMkLst>
        </pc:spChg>
        <pc:spChg chg="add del mod">
          <ac:chgData name="Stacy Trasancos" userId="6e2cd66529cef2b8" providerId="Windows Live" clId="Web-{BC543713-AA94-494E-99D8-B2120B9031B9}" dt="2019-06-26T00:00:36.402" v="60"/>
          <ac:spMkLst>
            <pc:docMk/>
            <pc:sldMk cId="729101937" sldId="415"/>
            <ac:spMk id="6" creationId="{D44DEB20-A2CD-4215-BEDB-CD340C64B4EF}"/>
          </ac:spMkLst>
        </pc:spChg>
        <pc:picChg chg="add del mod">
          <ac:chgData name="Stacy Trasancos" userId="6e2cd66529cef2b8" providerId="Windows Live" clId="Web-{BC543713-AA94-494E-99D8-B2120B9031B9}" dt="2019-06-26T00:00:51.496" v="66"/>
          <ac:picMkLst>
            <pc:docMk/>
            <pc:sldMk cId="729101937" sldId="415"/>
            <ac:picMk id="2" creationId="{77E77FDD-E470-4F74-AE33-B7CDD5650205}"/>
          </ac:picMkLst>
        </pc:picChg>
        <pc:picChg chg="add del">
          <ac:chgData name="Stacy Trasancos" userId="6e2cd66529cef2b8" providerId="Windows Live" clId="Web-{BC543713-AA94-494E-99D8-B2120B9031B9}" dt="2019-06-26T00:00:57.153" v="67"/>
          <ac:picMkLst>
            <pc:docMk/>
            <pc:sldMk cId="729101937" sldId="415"/>
            <ac:picMk id="5" creationId="{9EBFD779-2864-4CD4-BA48-BE440E2B778D}"/>
          </ac:picMkLst>
        </pc:picChg>
        <pc:picChg chg="add del mod modCrop">
          <ac:chgData name="Stacy Trasancos" userId="6e2cd66529cef2b8" providerId="Windows Live" clId="Web-{BC543713-AA94-494E-99D8-B2120B9031B9}" dt="2019-06-26T00:00:20.762" v="48"/>
          <ac:picMkLst>
            <pc:docMk/>
            <pc:sldMk cId="729101937" sldId="415"/>
            <ac:picMk id="8" creationId="{F602719E-EB09-43EA-A047-7F0900DB65F3}"/>
          </ac:picMkLst>
        </pc:picChg>
        <pc:picChg chg="add del mod">
          <ac:chgData name="Stacy Trasancos" userId="6e2cd66529cef2b8" providerId="Windows Live" clId="Web-{BC543713-AA94-494E-99D8-B2120B9031B9}" dt="2019-06-26T00:00:20.762" v="47"/>
          <ac:picMkLst>
            <pc:docMk/>
            <pc:sldMk cId="729101937" sldId="415"/>
            <ac:picMk id="10" creationId="{93CA0864-E63C-48B2-8102-A9E68F13F932}"/>
          </ac:picMkLst>
        </pc:picChg>
        <pc:picChg chg="add del mod">
          <ac:chgData name="Stacy Trasancos" userId="6e2cd66529cef2b8" providerId="Windows Live" clId="Web-{BC543713-AA94-494E-99D8-B2120B9031B9}" dt="2019-06-26T00:00:20.762" v="46"/>
          <ac:picMkLst>
            <pc:docMk/>
            <pc:sldMk cId="729101937" sldId="415"/>
            <ac:picMk id="12" creationId="{3043DB62-8D27-414F-9472-36DD6B3F27D0}"/>
          </ac:picMkLst>
        </pc:picChg>
      </pc:sldChg>
      <pc:sldChg chg="mod modShow">
        <pc:chgData name="Stacy Trasancos" userId="6e2cd66529cef2b8" providerId="Windows Live" clId="Web-{BC543713-AA94-494E-99D8-B2120B9031B9}" dt="2019-06-25T23:56:43.416" v="5"/>
        <pc:sldMkLst>
          <pc:docMk/>
          <pc:sldMk cId="118816260" sldId="41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849511" cy="458788"/>
          </a:xfrm>
          <a:prstGeom prst="rect">
            <a:avLst/>
          </a:prstGeom>
        </p:spPr>
        <p:txBody>
          <a:bodyPr vert="horz" lIns="91440" tIns="45720" rIns="91440" bIns="45720" rtlCol="0"/>
          <a:lstStyle>
            <a:lvl1pPr algn="l">
              <a:defRPr sz="1200"/>
            </a:lvl1pPr>
          </a:lstStyle>
          <a:p>
            <a:r>
              <a:rPr lang="en-US"/>
              <a:t>Flame Test</a:t>
            </a:r>
          </a:p>
          <a:p>
            <a:r>
              <a:rPr lang="en-US"/>
              <a:t>These Thy Atoms: The Beauty and Symmetry in Chemistry</a:t>
            </a: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Stacy A. Trasancos</a:t>
            </a:r>
          </a:p>
          <a:p>
            <a:r>
              <a:rPr lang="en-US"/>
              <a:t>Science &amp; Religion Seminar | Summer 2018</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A58C96-26A8-4598-9D47-3A5DD621DFB7}" type="slidenum">
              <a:rPr lang="en-US" smtClean="0"/>
              <a:t>‹#›</a:t>
            </a:fld>
            <a:endParaRPr lang="en-US"/>
          </a:p>
        </p:txBody>
      </p:sp>
    </p:spTree>
    <p:extLst>
      <p:ext uri="{BB962C8B-B14F-4D97-AF65-F5344CB8AC3E}">
        <p14:creationId xmlns:p14="http://schemas.microsoft.com/office/powerpoint/2010/main" val="33443399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543477-9917-4CF6-A921-B505B3223CE9}" type="datetimeFigureOut">
              <a:rPr lang="en-US" smtClean="0"/>
              <a:t>7/3/2019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706B28-23ED-4986-8FE8-D8A21D01F14B}" type="slidenum">
              <a:rPr lang="en-US" smtClean="0"/>
              <a:t>‹#›</a:t>
            </a:fld>
            <a:endParaRPr lang="en-US"/>
          </a:p>
        </p:txBody>
      </p:sp>
    </p:spTree>
    <p:extLst>
      <p:ext uri="{BB962C8B-B14F-4D97-AF65-F5344CB8AC3E}">
        <p14:creationId xmlns:p14="http://schemas.microsoft.com/office/powerpoint/2010/main" val="772147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QCD_vacuum" TargetMode="External"/><Relationship Id="rId13" Type="http://schemas.openxmlformats.org/officeDocument/2006/relationships/hyperlink" Target="https://en.wikipedia.org/wiki/Quantum_field_theory" TargetMode="External"/><Relationship Id="rId18" Type="http://schemas.openxmlformats.org/officeDocument/2006/relationships/hyperlink" Target="https://en.wikipedia.org/wiki/Electron_volt#As_a_unit_of_mass" TargetMode="External"/><Relationship Id="rId3" Type="http://schemas.openxmlformats.org/officeDocument/2006/relationships/hyperlink" Target="https://en.wikipedia.org/wiki/Quantum_chromodynamics" TargetMode="External"/><Relationship Id="rId21" Type="http://schemas.openxmlformats.org/officeDocument/2006/relationships/hyperlink" Target="https://en.wikipedia.org/wiki/Proton#cite_note-29" TargetMode="External"/><Relationship Id="rId7" Type="http://schemas.openxmlformats.org/officeDocument/2006/relationships/hyperlink" Target="https://en.wikipedia.org/wiki/Gluon" TargetMode="External"/><Relationship Id="rId12" Type="http://schemas.openxmlformats.org/officeDocument/2006/relationships/hyperlink" Target="https://en.wikipedia.org/wiki/Constituent_quark" TargetMode="External"/><Relationship Id="rId17" Type="http://schemas.openxmlformats.org/officeDocument/2006/relationships/hyperlink" Target="https://en.wikipedia.org/wiki/Mass_in_special_relativity" TargetMode="External"/><Relationship Id="rId2" Type="http://schemas.openxmlformats.org/officeDocument/2006/relationships/slide" Target="../slides/slide6.xml"/><Relationship Id="rId16" Type="http://schemas.openxmlformats.org/officeDocument/2006/relationships/hyperlink" Target="https://en.wikipedia.org/wiki/Quantum_chromodynamics_binding_energy" TargetMode="External"/><Relationship Id="rId20" Type="http://schemas.openxmlformats.org/officeDocument/2006/relationships/hyperlink" Target="https://en.wikipedia.org/wiki/Proton#cite_note-28" TargetMode="External"/><Relationship Id="rId1" Type="http://schemas.openxmlformats.org/officeDocument/2006/relationships/notesMaster" Target="../notesMasters/notesMaster1.xml"/><Relationship Id="rId6" Type="http://schemas.openxmlformats.org/officeDocument/2006/relationships/hyperlink" Target="https://en.wikipedia.org/wiki/Quark" TargetMode="External"/><Relationship Id="rId11" Type="http://schemas.openxmlformats.org/officeDocument/2006/relationships/hyperlink" Target="https://en.wikipedia.org/wiki/Current_quark" TargetMode="External"/><Relationship Id="rId5" Type="http://schemas.openxmlformats.org/officeDocument/2006/relationships/hyperlink" Target="https://en.wikipedia.org/wiki/Special_relativity" TargetMode="External"/><Relationship Id="rId15" Type="http://schemas.openxmlformats.org/officeDocument/2006/relationships/hyperlink" Target="https://en.wikipedia.org/wiki/Proton#cite_note-Smith2003-26" TargetMode="External"/><Relationship Id="rId10" Type="http://schemas.openxmlformats.org/officeDocument/2006/relationships/hyperlink" Target="https://en.wikipedia.org/wiki/Mass-energy_equivalence#Fast-moving_objects_and_systems_of_objects" TargetMode="External"/><Relationship Id="rId19" Type="http://schemas.openxmlformats.org/officeDocument/2006/relationships/hyperlink" Target="https://en.wikipedia.org/wiki/Proton#cite_note-27" TargetMode="External"/><Relationship Id="rId4" Type="http://schemas.openxmlformats.org/officeDocument/2006/relationships/hyperlink" Target="https://en.wikipedia.org/wiki/Neutron" TargetMode="External"/><Relationship Id="rId9" Type="http://schemas.openxmlformats.org/officeDocument/2006/relationships/hyperlink" Target="https://en.wikipedia.org/wiki/Invariant_mass" TargetMode="External"/><Relationship Id="rId14" Type="http://schemas.openxmlformats.org/officeDocument/2006/relationships/hyperlink" Target="https://en.wikipedia.org/wiki/Proton#cite_note-25"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Rotational_transition"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en.wikipedia.org/wiki/Spectral_bands" TargetMode="External"/><Relationship Id="rId5" Type="http://schemas.openxmlformats.org/officeDocument/2006/relationships/hyperlink" Target="https://en.wikipedia.org/wiki/Vibronic_transition" TargetMode="External"/><Relationship Id="rId4" Type="http://schemas.openxmlformats.org/officeDocument/2006/relationships/hyperlink" Target="https://en.wikipedia.org/wiki/Vibrational_transition"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General_Conference_on_Weights_and_Measures" TargetMode="External"/><Relationship Id="rId3" Type="http://schemas.openxmlformats.org/officeDocument/2006/relationships/hyperlink" Target="https://en.wikipedia.org/wiki/Mass%E2%80%93energy_equivalence" TargetMode="External"/><Relationship Id="rId7" Type="http://schemas.openxmlformats.org/officeDocument/2006/relationships/hyperlink" Target="https://en.wikipedia.org/wiki/Planck_constant#cite_note-NIST16-8"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Kilogram" TargetMode="External"/><Relationship Id="rId5" Type="http://schemas.openxmlformats.org/officeDocument/2006/relationships/hyperlink" Target="https://en.wikipedia.org/wiki/IPK" TargetMode="External"/><Relationship Id="rId10" Type="http://schemas.openxmlformats.org/officeDocument/2006/relationships/hyperlink" Target="https://en.wikipedia.org/wiki/Planck_constant#cite_note-9" TargetMode="External"/><Relationship Id="rId4" Type="http://schemas.openxmlformats.org/officeDocument/2006/relationships/hyperlink" Target="https://en.wikipedia.org/wiki/SI_base_unit" TargetMode="External"/><Relationship Id="rId9" Type="http://schemas.openxmlformats.org/officeDocument/2006/relationships/hyperlink" Target="https://en.wikipedia.org/wiki/2019_redefinition_of_SI_base_units"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1</a:t>
            </a:fld>
            <a:endParaRPr lang="en-US"/>
          </a:p>
        </p:txBody>
      </p:sp>
    </p:spTree>
    <p:extLst>
      <p:ext uri="{BB962C8B-B14F-4D97-AF65-F5344CB8AC3E}">
        <p14:creationId xmlns:p14="http://schemas.microsoft.com/office/powerpoint/2010/main" val="3503535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17</a:t>
            </a:fld>
            <a:endParaRPr lang="en-US"/>
          </a:p>
        </p:txBody>
      </p:sp>
    </p:spTree>
    <p:extLst>
      <p:ext uri="{BB962C8B-B14F-4D97-AF65-F5344CB8AC3E}">
        <p14:creationId xmlns:p14="http://schemas.microsoft.com/office/powerpoint/2010/main" val="1444184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case of sodium (or other metal) ions, the jumps involve very high energies and these result in lines in the UV part of the spectrum which your eyes can't see. The jumps that you can see in flame tests come from electrons falling from a higher to a lower level in the metal atoms.</a:t>
            </a:r>
          </a:p>
          <a:p>
            <a:r>
              <a:rPr lang="en-US"/>
              <a:t>So if, for example, you put sodium chloride which contains sodium ions, into a flame, where do the atoms come from? In the hot flame, some of the sodium ions regain their electrons to form neutral sodium atoms again.</a:t>
            </a:r>
          </a:p>
          <a:p>
            <a:r>
              <a:rPr lang="en-US"/>
              <a:t>A sodium atom in an unexcited state has the structure 1s22s22p63s1, but within the flame there will be all sorts of excited states of the electrons.</a:t>
            </a:r>
          </a:p>
          <a:p>
            <a:r>
              <a:rPr lang="en-US"/>
              <a:t>Sodium's familiar bright orange-yellow flame colour results from promoted electrons falling back from the 3p1 level to their normal 3s1 level.</a:t>
            </a:r>
          </a:p>
          <a:p>
            <a:r>
              <a:rPr lang="en-US"/>
              <a:t>The exact sizes of the possible jumps in energy terms vary from one metal to another. That means that each different metal will have a different pattern of spectral lines, and so a different flame colour.</a:t>
            </a:r>
          </a:p>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18</a:t>
            </a:fld>
            <a:endParaRPr lang="en-US"/>
          </a:p>
        </p:txBody>
      </p:sp>
    </p:spTree>
    <p:extLst>
      <p:ext uri="{BB962C8B-B14F-4D97-AF65-F5344CB8AC3E}">
        <p14:creationId xmlns:p14="http://schemas.microsoft.com/office/powerpoint/2010/main" val="2534778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http://chemistry.bd.psu.edu/jircitano/periodic4.html</a:t>
            </a:r>
          </a:p>
        </p:txBody>
      </p:sp>
      <p:sp>
        <p:nvSpPr>
          <p:cNvPr id="4" name="Slide Number Placeholder 3"/>
          <p:cNvSpPr>
            <a:spLocks noGrp="1"/>
          </p:cNvSpPr>
          <p:nvPr>
            <p:ph type="sldNum" sz="quarter" idx="10"/>
          </p:nvPr>
        </p:nvSpPr>
        <p:spPr/>
        <p:txBody>
          <a:bodyPr/>
          <a:lstStyle/>
          <a:p>
            <a:fld id="{4D706B28-23ED-4986-8FE8-D8A21D01F14B}" type="slidenum">
              <a:rPr lang="en-US" smtClean="0"/>
              <a:t>19</a:t>
            </a:fld>
            <a:endParaRPr lang="en-US"/>
          </a:p>
        </p:txBody>
      </p:sp>
    </p:spTree>
    <p:extLst>
      <p:ext uri="{BB962C8B-B14F-4D97-AF65-F5344CB8AC3E}">
        <p14:creationId xmlns:p14="http://schemas.microsoft.com/office/powerpoint/2010/main" val="550185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http://chemistry.bd.psu.edu/jircitano/periodic4.html</a:t>
            </a:r>
          </a:p>
        </p:txBody>
      </p:sp>
      <p:sp>
        <p:nvSpPr>
          <p:cNvPr id="4" name="Slide Number Placeholder 3"/>
          <p:cNvSpPr>
            <a:spLocks noGrp="1"/>
          </p:cNvSpPr>
          <p:nvPr>
            <p:ph type="sldNum" sz="quarter" idx="10"/>
          </p:nvPr>
        </p:nvSpPr>
        <p:spPr/>
        <p:txBody>
          <a:bodyPr/>
          <a:lstStyle/>
          <a:p>
            <a:fld id="{4D706B28-23ED-4986-8FE8-D8A21D01F14B}" type="slidenum">
              <a:rPr lang="en-US" smtClean="0"/>
              <a:t>23</a:t>
            </a:fld>
            <a:endParaRPr lang="en-US"/>
          </a:p>
        </p:txBody>
      </p:sp>
    </p:spTree>
    <p:extLst>
      <p:ext uri="{BB962C8B-B14F-4D97-AF65-F5344CB8AC3E}">
        <p14:creationId xmlns:p14="http://schemas.microsoft.com/office/powerpoint/2010/main" val="1716244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24</a:t>
            </a:fld>
            <a:endParaRPr lang="en-US"/>
          </a:p>
        </p:txBody>
      </p:sp>
    </p:spTree>
    <p:extLst>
      <p:ext uri="{BB962C8B-B14F-4D97-AF65-F5344CB8AC3E}">
        <p14:creationId xmlns:p14="http://schemas.microsoft.com/office/powerpoint/2010/main" val="27020134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http://chemistry.bd.psu.edu/jircitano/periodic4.html</a:t>
            </a:r>
          </a:p>
          <a:p>
            <a:r>
              <a:rPr lang="en-US" dirty="0"/>
              <a:t>http://hyperphysics.phy-astr.gsu.edu/hbase/quantum/orbdep.html#c1</a:t>
            </a:r>
          </a:p>
        </p:txBody>
      </p:sp>
      <p:sp>
        <p:nvSpPr>
          <p:cNvPr id="4" name="Slide Number Placeholder 3"/>
          <p:cNvSpPr>
            <a:spLocks noGrp="1"/>
          </p:cNvSpPr>
          <p:nvPr>
            <p:ph type="sldNum" sz="quarter" idx="10"/>
          </p:nvPr>
        </p:nvSpPr>
        <p:spPr/>
        <p:txBody>
          <a:bodyPr/>
          <a:lstStyle/>
          <a:p>
            <a:fld id="{4D706B28-23ED-4986-8FE8-D8A21D01F14B}" type="slidenum">
              <a:rPr lang="en-US" smtClean="0"/>
              <a:t>25</a:t>
            </a:fld>
            <a:endParaRPr lang="en-US"/>
          </a:p>
        </p:txBody>
      </p:sp>
    </p:spTree>
    <p:extLst>
      <p:ext uri="{BB962C8B-B14F-4D97-AF65-F5344CB8AC3E}">
        <p14:creationId xmlns:p14="http://schemas.microsoft.com/office/powerpoint/2010/main" val="157389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http://chemistry.bd.psu.edu/jircitano/periodic4.html</a:t>
            </a:r>
          </a:p>
        </p:txBody>
      </p:sp>
      <p:sp>
        <p:nvSpPr>
          <p:cNvPr id="4" name="Slide Number Placeholder 3"/>
          <p:cNvSpPr>
            <a:spLocks noGrp="1"/>
          </p:cNvSpPr>
          <p:nvPr>
            <p:ph type="sldNum" sz="quarter" idx="10"/>
          </p:nvPr>
        </p:nvSpPr>
        <p:spPr/>
        <p:txBody>
          <a:bodyPr/>
          <a:lstStyle/>
          <a:p>
            <a:fld id="{4D706B28-23ED-4986-8FE8-D8A21D01F14B}" type="slidenum">
              <a:rPr lang="en-US" smtClean="0"/>
              <a:t>27</a:t>
            </a:fld>
            <a:endParaRPr lang="en-US"/>
          </a:p>
        </p:txBody>
      </p:sp>
    </p:spTree>
    <p:extLst>
      <p:ext uri="{BB962C8B-B14F-4D97-AF65-F5344CB8AC3E}">
        <p14:creationId xmlns:p14="http://schemas.microsoft.com/office/powerpoint/2010/main" val="7621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http://chemistry.bd.psu.edu/jircitano/periodic4.html</a:t>
            </a:r>
          </a:p>
        </p:txBody>
      </p:sp>
      <p:sp>
        <p:nvSpPr>
          <p:cNvPr id="4" name="Slide Number Placeholder 3"/>
          <p:cNvSpPr>
            <a:spLocks noGrp="1"/>
          </p:cNvSpPr>
          <p:nvPr>
            <p:ph type="sldNum" sz="quarter" idx="10"/>
          </p:nvPr>
        </p:nvSpPr>
        <p:spPr/>
        <p:txBody>
          <a:bodyPr/>
          <a:lstStyle/>
          <a:p>
            <a:fld id="{4D706B28-23ED-4986-8FE8-D8A21D01F14B}" type="slidenum">
              <a:rPr lang="en-US" smtClean="0"/>
              <a:t>29</a:t>
            </a:fld>
            <a:endParaRPr lang="en-US"/>
          </a:p>
        </p:txBody>
      </p:sp>
    </p:spTree>
    <p:extLst>
      <p:ext uri="{BB962C8B-B14F-4D97-AF65-F5344CB8AC3E}">
        <p14:creationId xmlns:p14="http://schemas.microsoft.com/office/powerpoint/2010/main" val="858115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http://chemistry.bd.psu.edu/jircitano/periodic4.html</a:t>
            </a:r>
          </a:p>
        </p:txBody>
      </p:sp>
      <p:sp>
        <p:nvSpPr>
          <p:cNvPr id="4" name="Slide Number Placeholder 3"/>
          <p:cNvSpPr>
            <a:spLocks noGrp="1"/>
          </p:cNvSpPr>
          <p:nvPr>
            <p:ph type="sldNum" sz="quarter" idx="10"/>
          </p:nvPr>
        </p:nvSpPr>
        <p:spPr/>
        <p:txBody>
          <a:bodyPr/>
          <a:lstStyle/>
          <a:p>
            <a:fld id="{4D706B28-23ED-4986-8FE8-D8A21D01F14B}" type="slidenum">
              <a:rPr lang="en-US" smtClean="0"/>
              <a:t>31</a:t>
            </a:fld>
            <a:endParaRPr lang="en-US"/>
          </a:p>
        </p:txBody>
      </p:sp>
    </p:spTree>
    <p:extLst>
      <p:ext uri="{BB962C8B-B14F-4D97-AF65-F5344CB8AC3E}">
        <p14:creationId xmlns:p14="http://schemas.microsoft.com/office/powerpoint/2010/main" val="297606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32</a:t>
            </a:fld>
            <a:endParaRPr lang="en-US"/>
          </a:p>
        </p:txBody>
      </p:sp>
    </p:spTree>
    <p:extLst>
      <p:ext uri="{BB962C8B-B14F-4D97-AF65-F5344CB8AC3E}">
        <p14:creationId xmlns:p14="http://schemas.microsoft.com/office/powerpoint/2010/main" val="389514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2</a:t>
            </a:fld>
            <a:endParaRPr lang="en-US"/>
          </a:p>
        </p:txBody>
      </p:sp>
    </p:spTree>
    <p:extLst>
      <p:ext uri="{BB962C8B-B14F-4D97-AF65-F5344CB8AC3E}">
        <p14:creationId xmlns:p14="http://schemas.microsoft.com/office/powerpoint/2010/main" val="1112716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http://chemistry.bd.psu.edu/jircitano/periodic4.html</a:t>
            </a:r>
          </a:p>
        </p:txBody>
      </p:sp>
      <p:sp>
        <p:nvSpPr>
          <p:cNvPr id="4" name="Slide Number Placeholder 3"/>
          <p:cNvSpPr>
            <a:spLocks noGrp="1"/>
          </p:cNvSpPr>
          <p:nvPr>
            <p:ph type="sldNum" sz="quarter" idx="10"/>
          </p:nvPr>
        </p:nvSpPr>
        <p:spPr/>
        <p:txBody>
          <a:bodyPr/>
          <a:lstStyle/>
          <a:p>
            <a:fld id="{4D706B28-23ED-4986-8FE8-D8A21D01F14B}" type="slidenum">
              <a:rPr lang="en-US" smtClean="0"/>
              <a:t>33</a:t>
            </a:fld>
            <a:endParaRPr lang="en-US"/>
          </a:p>
        </p:txBody>
      </p:sp>
    </p:spTree>
    <p:extLst>
      <p:ext uri="{BB962C8B-B14F-4D97-AF65-F5344CB8AC3E}">
        <p14:creationId xmlns:p14="http://schemas.microsoft.com/office/powerpoint/2010/main" val="4015387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34</a:t>
            </a:fld>
            <a:endParaRPr lang="en-US"/>
          </a:p>
        </p:txBody>
      </p:sp>
    </p:spTree>
    <p:extLst>
      <p:ext uri="{BB962C8B-B14F-4D97-AF65-F5344CB8AC3E}">
        <p14:creationId xmlns:p14="http://schemas.microsoft.com/office/powerpoint/2010/main" val="198197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36</a:t>
            </a:fld>
            <a:endParaRPr lang="en-US"/>
          </a:p>
        </p:txBody>
      </p:sp>
    </p:spTree>
    <p:extLst>
      <p:ext uri="{BB962C8B-B14F-4D97-AF65-F5344CB8AC3E}">
        <p14:creationId xmlns:p14="http://schemas.microsoft.com/office/powerpoint/2010/main" val="1085758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37</a:t>
            </a:fld>
            <a:endParaRPr lang="en-US"/>
          </a:p>
        </p:txBody>
      </p:sp>
    </p:spTree>
    <p:extLst>
      <p:ext uri="{BB962C8B-B14F-4D97-AF65-F5344CB8AC3E}">
        <p14:creationId xmlns:p14="http://schemas.microsoft.com/office/powerpoint/2010/main" val="2143155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38</a:t>
            </a:fld>
            <a:endParaRPr lang="en-US"/>
          </a:p>
        </p:txBody>
      </p:sp>
    </p:spTree>
    <p:extLst>
      <p:ext uri="{BB962C8B-B14F-4D97-AF65-F5344CB8AC3E}">
        <p14:creationId xmlns:p14="http://schemas.microsoft.com/office/powerpoint/2010/main" val="2143155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39</a:t>
            </a:fld>
            <a:endParaRPr lang="en-US"/>
          </a:p>
        </p:txBody>
      </p:sp>
    </p:spTree>
    <p:extLst>
      <p:ext uri="{BB962C8B-B14F-4D97-AF65-F5344CB8AC3E}">
        <p14:creationId xmlns:p14="http://schemas.microsoft.com/office/powerpoint/2010/main" val="3040087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40</a:t>
            </a:fld>
            <a:endParaRPr lang="en-US"/>
          </a:p>
        </p:txBody>
      </p:sp>
    </p:spTree>
    <p:extLst>
      <p:ext uri="{BB962C8B-B14F-4D97-AF65-F5344CB8AC3E}">
        <p14:creationId xmlns:p14="http://schemas.microsoft.com/office/powerpoint/2010/main" val="20455905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flame types of Bunsen burner depending on air flow through the valve: </a:t>
            </a:r>
          </a:p>
          <a:p>
            <a:pPr marL="342900" indent="-342900">
              <a:buFont typeface="+mj-lt"/>
              <a:buAutoNum type="arabicPeriod"/>
            </a:pPr>
            <a:r>
              <a:rPr lang="en-US"/>
              <a:t>air valve closed</a:t>
            </a:r>
          </a:p>
          <a:p>
            <a:pPr marL="342900" indent="-342900">
              <a:buFont typeface="+mj-lt"/>
              <a:buAutoNum type="arabicPeriod"/>
            </a:pPr>
            <a:r>
              <a:rPr lang="en-US"/>
              <a:t>air valve nearly fully closed</a:t>
            </a:r>
          </a:p>
          <a:p>
            <a:pPr marL="342900" indent="-342900">
              <a:buFont typeface="+mj-lt"/>
              <a:buAutoNum type="arabicPeriod"/>
            </a:pPr>
            <a:r>
              <a:rPr lang="en-US"/>
              <a:t>air valve semi-opened</a:t>
            </a:r>
          </a:p>
          <a:p>
            <a:pPr marL="342900" indent="-342900">
              <a:buFont typeface="+mj-lt"/>
              <a:buAutoNum type="arabicPeriod"/>
            </a:pPr>
            <a:r>
              <a:rPr lang="en-US"/>
              <a:t>air valve maximally opened</a:t>
            </a:r>
          </a:p>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41</a:t>
            </a:fld>
            <a:endParaRPr lang="en-US"/>
          </a:p>
        </p:txBody>
      </p:sp>
    </p:spTree>
    <p:extLst>
      <p:ext uri="{BB962C8B-B14F-4D97-AF65-F5344CB8AC3E}">
        <p14:creationId xmlns:p14="http://schemas.microsoft.com/office/powerpoint/2010/main" val="2090958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42</a:t>
            </a:fld>
            <a:endParaRPr lang="en-US"/>
          </a:p>
        </p:txBody>
      </p:sp>
    </p:spTree>
    <p:extLst>
      <p:ext uri="{BB962C8B-B14F-4D97-AF65-F5344CB8AC3E}">
        <p14:creationId xmlns:p14="http://schemas.microsoft.com/office/powerpoint/2010/main" val="3004588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43</a:t>
            </a:fld>
            <a:endParaRPr lang="en-US"/>
          </a:p>
        </p:txBody>
      </p:sp>
    </p:spTree>
    <p:extLst>
      <p:ext uri="{BB962C8B-B14F-4D97-AF65-F5344CB8AC3E}">
        <p14:creationId xmlns:p14="http://schemas.microsoft.com/office/powerpoint/2010/main" val="2175983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p+ 1.672 621 898  e -27 kg</a:t>
            </a:r>
          </a:p>
          <a:p>
            <a:r>
              <a:rPr lang="en-US" dirty="0"/>
              <a:t>n</a:t>
            </a:r>
            <a:r>
              <a:rPr lang="en-US" dirty="0">
                <a:effectLst/>
              </a:rPr>
              <a:t>° 1.674 927 471 e -27 kg</a:t>
            </a:r>
          </a:p>
          <a:p>
            <a:r>
              <a:rPr lang="en-US" dirty="0">
                <a:effectLst/>
              </a:rPr>
              <a:t>billionths of a billionth of a billionth of a kilogram</a:t>
            </a:r>
          </a:p>
          <a:p>
            <a:r>
              <a:rPr lang="en-US" dirty="0">
                <a:effectLst/>
              </a:rPr>
              <a:t>e- 1/1836 mass of p+</a:t>
            </a:r>
          </a:p>
          <a:p>
            <a:r>
              <a:rPr lang="en-US" dirty="0">
                <a:effectLst/>
              </a:rPr>
              <a:t>e- 9.109 383 56 e -31 kg</a:t>
            </a:r>
          </a:p>
          <a:p>
            <a:endParaRPr lang="en-US" dirty="0">
              <a:effectLst/>
            </a:endParaRPr>
          </a:p>
          <a:p>
            <a:r>
              <a:rPr lang="en-US" dirty="0">
                <a:effectLst/>
              </a:rPr>
              <a:t>+/- 1.602 176 6208(98) e -19 C</a:t>
            </a:r>
          </a:p>
          <a:p>
            <a:endParaRPr lang="en-US" dirty="0">
              <a:effectLst/>
            </a:endParaRPr>
          </a:p>
          <a:p>
            <a:r>
              <a:rPr lang="en-US" dirty="0">
                <a:effectLst/>
              </a:rPr>
              <a:t>C = 1A x 1s (constant current in 2 straight parallel conductors, infinite length, negligible circular cross-section, 1 meter apart in a vacuum that produce a force equal to 2e-7 N/m, F=ma, in kg m/s^2)</a:t>
            </a:r>
          </a:p>
          <a:p>
            <a:endParaRPr lang="en-US" dirty="0">
              <a:effectLst/>
            </a:endParaRPr>
          </a:p>
          <a:p>
            <a:r>
              <a:rPr lang="en-US" dirty="0">
                <a:effectLst/>
              </a:rPr>
              <a:t>How mass determined? Wiki</a:t>
            </a:r>
          </a:p>
          <a:p>
            <a:pPr rtl="0"/>
            <a:r>
              <a:rPr lang="en-US" b="1" dirty="0">
                <a:effectLst/>
              </a:rPr>
              <a:t>Quarks and the mass of a proton</a:t>
            </a:r>
          </a:p>
          <a:p>
            <a:pPr rtl="0"/>
            <a:r>
              <a:rPr lang="en-US" dirty="0">
                <a:effectLst/>
              </a:rPr>
              <a:t>In </a:t>
            </a:r>
            <a:r>
              <a:rPr lang="en-US" dirty="0">
                <a:effectLst/>
                <a:hlinkClick r:id="rId3" tooltip="Quantum chromodynamics"/>
              </a:rPr>
              <a:t>quantum chromodynamics</a:t>
            </a:r>
            <a:r>
              <a:rPr lang="en-US" dirty="0">
                <a:effectLst/>
              </a:rPr>
              <a:t>, the modern theory of the nuclear force, most of the mass of protons and </a:t>
            </a:r>
            <a:r>
              <a:rPr lang="en-US" dirty="0">
                <a:effectLst/>
                <a:hlinkClick r:id="rId4" tooltip="Neutron"/>
              </a:rPr>
              <a:t>neutrons</a:t>
            </a:r>
            <a:r>
              <a:rPr lang="en-US" dirty="0">
                <a:effectLst/>
              </a:rPr>
              <a:t> is explained by </a:t>
            </a:r>
            <a:r>
              <a:rPr lang="en-US" dirty="0">
                <a:effectLst/>
                <a:hlinkClick r:id="rId5" tooltip="Special relativity"/>
              </a:rPr>
              <a:t>special relativity</a:t>
            </a:r>
            <a:r>
              <a:rPr lang="en-US" dirty="0">
                <a:effectLst/>
              </a:rPr>
              <a:t>. The mass of a proton is about 80–100 times greater than the sum of the rest masses of the </a:t>
            </a:r>
            <a:r>
              <a:rPr lang="en-US" dirty="0">
                <a:effectLst/>
                <a:hlinkClick r:id="rId6" tooltip="Quark"/>
              </a:rPr>
              <a:t>quarks</a:t>
            </a:r>
            <a:r>
              <a:rPr lang="en-US" dirty="0">
                <a:effectLst/>
              </a:rPr>
              <a:t> that make it up, while the </a:t>
            </a:r>
            <a:r>
              <a:rPr lang="en-US" dirty="0">
                <a:effectLst/>
                <a:hlinkClick r:id="rId7" tooltip="Gluon"/>
              </a:rPr>
              <a:t>gluons</a:t>
            </a:r>
            <a:r>
              <a:rPr lang="en-US" dirty="0">
                <a:effectLst/>
              </a:rPr>
              <a:t> have zero rest mass. The extra energy of the </a:t>
            </a:r>
            <a:r>
              <a:rPr lang="en-US" dirty="0">
                <a:effectLst/>
                <a:hlinkClick r:id="rId6" tooltip="Quark"/>
              </a:rPr>
              <a:t>quarks</a:t>
            </a:r>
            <a:r>
              <a:rPr lang="en-US" dirty="0">
                <a:effectLst/>
              </a:rPr>
              <a:t> and </a:t>
            </a:r>
            <a:r>
              <a:rPr lang="en-US" dirty="0">
                <a:effectLst/>
                <a:hlinkClick r:id="rId7" tooltip="Gluon"/>
              </a:rPr>
              <a:t>gluons</a:t>
            </a:r>
            <a:r>
              <a:rPr lang="en-US" dirty="0">
                <a:effectLst/>
              </a:rPr>
              <a:t> in a region within a proton, as compared to the rest energy of the quarks alone in the </a:t>
            </a:r>
            <a:r>
              <a:rPr lang="en-US" dirty="0">
                <a:effectLst/>
                <a:hlinkClick r:id="rId8" tooltip="QCD vacuum"/>
              </a:rPr>
              <a:t>QCD vacuum</a:t>
            </a:r>
            <a:r>
              <a:rPr lang="en-US" dirty="0">
                <a:effectLst/>
              </a:rPr>
              <a:t>, accounts for almost 99% of the mass. The rest mass of a proton is, thus, the </a:t>
            </a:r>
            <a:r>
              <a:rPr lang="en-US" dirty="0">
                <a:effectLst/>
                <a:hlinkClick r:id="rId9" tooltip="Invariant mass"/>
              </a:rPr>
              <a:t>invariant mass</a:t>
            </a:r>
            <a:r>
              <a:rPr lang="en-US" dirty="0">
                <a:effectLst/>
              </a:rPr>
              <a:t> of the system of moving quarks and gluons that make up the particle, and, in such systems, even the energy of massless particles is </a:t>
            </a:r>
            <a:r>
              <a:rPr lang="en-US" dirty="0">
                <a:effectLst/>
                <a:hlinkClick r:id="rId10" tooltip="Mass-energy equivalence"/>
              </a:rPr>
              <a:t>still measured</a:t>
            </a:r>
            <a:r>
              <a:rPr lang="en-US" dirty="0">
                <a:effectLst/>
              </a:rPr>
              <a:t> as part of the rest mass of the system.</a:t>
            </a:r>
          </a:p>
          <a:p>
            <a:pPr rtl="0"/>
            <a:r>
              <a:rPr lang="en-US" dirty="0">
                <a:effectLst/>
              </a:rPr>
              <a:t>Two terms are used in referring to the mass of the quarks that make up protons: </a:t>
            </a:r>
            <a:r>
              <a:rPr lang="en-US" i="1" dirty="0">
                <a:effectLst/>
                <a:hlinkClick r:id="rId11" tooltip="Current quark"/>
              </a:rPr>
              <a:t>current quark</a:t>
            </a:r>
            <a:r>
              <a:rPr lang="en-US" i="1" dirty="0">
                <a:effectLst/>
              </a:rPr>
              <a:t> mass</a:t>
            </a:r>
            <a:r>
              <a:rPr lang="en-US" dirty="0">
                <a:effectLst/>
              </a:rPr>
              <a:t> refers to the mass of a quark by itself, while </a:t>
            </a:r>
            <a:r>
              <a:rPr lang="en-US" i="1" dirty="0">
                <a:effectLst/>
                <a:hlinkClick r:id="rId12" tooltip="Constituent quark"/>
              </a:rPr>
              <a:t>constituent quark</a:t>
            </a:r>
            <a:r>
              <a:rPr lang="en-US" i="1" dirty="0">
                <a:effectLst/>
              </a:rPr>
              <a:t> mass</a:t>
            </a:r>
            <a:r>
              <a:rPr lang="en-US" dirty="0">
                <a:effectLst/>
              </a:rPr>
              <a:t> refers to the current quark mass plus the mass of the </a:t>
            </a:r>
            <a:r>
              <a:rPr lang="en-US" dirty="0">
                <a:effectLst/>
                <a:hlinkClick r:id="rId7" tooltip="Gluon"/>
              </a:rPr>
              <a:t>gluon</a:t>
            </a:r>
            <a:r>
              <a:rPr lang="en-US" dirty="0">
                <a:effectLst/>
              </a:rPr>
              <a:t> </a:t>
            </a:r>
            <a:r>
              <a:rPr lang="en-US" dirty="0">
                <a:effectLst/>
                <a:hlinkClick r:id="rId13" tooltip="Quantum field theory"/>
              </a:rPr>
              <a:t>particle field</a:t>
            </a:r>
            <a:r>
              <a:rPr lang="en-US" dirty="0">
                <a:effectLst/>
              </a:rPr>
              <a:t> surrounding the quark.</a:t>
            </a:r>
            <a:r>
              <a:rPr lang="en-US" baseline="30000" dirty="0">
                <a:effectLst/>
                <a:hlinkClick r:id="rId14"/>
              </a:rPr>
              <a:t>[25]</a:t>
            </a:r>
            <a:r>
              <a:rPr lang="en-US" baseline="30000" dirty="0">
                <a:effectLst/>
              </a:rPr>
              <a:t>:285–286</a:t>
            </a:r>
            <a:r>
              <a:rPr lang="en-US" dirty="0">
                <a:effectLst/>
              </a:rPr>
              <a:t> </a:t>
            </a:r>
            <a:r>
              <a:rPr lang="en-US" baseline="30000" dirty="0">
                <a:effectLst/>
                <a:hlinkClick r:id="rId15"/>
              </a:rPr>
              <a:t>[26]</a:t>
            </a:r>
            <a:r>
              <a:rPr lang="en-US" baseline="30000" dirty="0">
                <a:effectLst/>
              </a:rPr>
              <a:t>:150–151</a:t>
            </a:r>
            <a:r>
              <a:rPr lang="en-US" dirty="0">
                <a:effectLst/>
              </a:rPr>
              <a:t> These masses typically have very different values. As noted, most of a proton's mass comes from the gluons that bind the current quarks together, rather than from the quarks themselves. While gluons are inherently massless, they possess energy—to be more specific, </a:t>
            </a:r>
            <a:r>
              <a:rPr lang="en-US" dirty="0">
                <a:effectLst/>
                <a:hlinkClick r:id="rId16" tooltip="Quantum chromodynamics binding energy"/>
              </a:rPr>
              <a:t>quantum chromodynamics binding energy</a:t>
            </a:r>
            <a:r>
              <a:rPr lang="en-US" dirty="0">
                <a:effectLst/>
              </a:rPr>
              <a:t> (QCBE)—and it is this that contributes so greatly to the overall mass of protons (see </a:t>
            </a:r>
            <a:r>
              <a:rPr lang="en-US" dirty="0">
                <a:effectLst/>
                <a:hlinkClick r:id="rId17" tooltip="Mass in special relativity"/>
              </a:rPr>
              <a:t>mass in special relativity</a:t>
            </a:r>
            <a:r>
              <a:rPr lang="en-US" dirty="0">
                <a:effectLst/>
              </a:rPr>
              <a:t>). A proton has a mass of approximately 938 </a:t>
            </a:r>
            <a:r>
              <a:rPr lang="en-US" dirty="0">
                <a:effectLst/>
                <a:hlinkClick r:id="rId18" tooltip="Electron volt"/>
              </a:rPr>
              <a:t>MeV/c</a:t>
            </a:r>
            <a:r>
              <a:rPr lang="en-US" baseline="30000" dirty="0">
                <a:effectLst/>
                <a:hlinkClick r:id="rId18" tooltip="Electron volt"/>
              </a:rPr>
              <a:t>2</a:t>
            </a:r>
            <a:r>
              <a:rPr lang="en-US" dirty="0">
                <a:effectLst/>
              </a:rPr>
              <a:t>, of which the rest mass of its three valence quarks contributes only about 9.4 MeV/c</a:t>
            </a:r>
            <a:r>
              <a:rPr lang="en-US" baseline="30000" dirty="0">
                <a:effectLst/>
              </a:rPr>
              <a:t>2</a:t>
            </a:r>
            <a:r>
              <a:rPr lang="en-US" dirty="0">
                <a:effectLst/>
              </a:rPr>
              <a:t>; much of the remainder can be attributed to the gluons' </a:t>
            </a:r>
            <a:r>
              <a:rPr lang="en-US" dirty="0">
                <a:effectLst/>
                <a:hlinkClick r:id="rId16" tooltip="Quantum chromodynamics binding energy"/>
              </a:rPr>
              <a:t>QCBE</a:t>
            </a:r>
            <a:r>
              <a:rPr lang="en-US" dirty="0">
                <a:effectLst/>
              </a:rPr>
              <a:t>.</a:t>
            </a:r>
            <a:r>
              <a:rPr lang="en-US" baseline="30000" dirty="0">
                <a:effectLst/>
                <a:hlinkClick r:id="rId19"/>
              </a:rPr>
              <a:t>[27]</a:t>
            </a:r>
            <a:r>
              <a:rPr lang="en-US" baseline="30000" dirty="0">
                <a:effectLst/>
                <a:hlinkClick r:id="rId20"/>
              </a:rPr>
              <a:t>[28]</a:t>
            </a:r>
            <a:r>
              <a:rPr lang="en-US" baseline="30000" dirty="0">
                <a:effectLst/>
                <a:hlinkClick r:id="rId21"/>
              </a:rPr>
              <a:t>[29]</a:t>
            </a:r>
            <a:endParaRPr lang="en-US" dirty="0">
              <a:effectLst/>
            </a:endParaRP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4D706B28-23ED-4986-8FE8-D8A21D01F14B}" type="slidenum">
              <a:rPr lang="en-US" smtClean="0"/>
              <a:t>6</a:t>
            </a:fld>
            <a:endParaRPr lang="en-US"/>
          </a:p>
        </p:txBody>
      </p:sp>
    </p:spTree>
    <p:extLst>
      <p:ext uri="{BB962C8B-B14F-4D97-AF65-F5344CB8AC3E}">
        <p14:creationId xmlns:p14="http://schemas.microsoft.com/office/powerpoint/2010/main" val="1579684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47</a:t>
            </a:fld>
            <a:endParaRPr lang="en-US"/>
          </a:p>
        </p:txBody>
      </p:sp>
    </p:spTree>
    <p:extLst>
      <p:ext uri="{BB962C8B-B14F-4D97-AF65-F5344CB8AC3E}">
        <p14:creationId xmlns:p14="http://schemas.microsoft.com/office/powerpoint/2010/main" val="205708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49</a:t>
            </a:fld>
            <a:endParaRPr lang="en-US"/>
          </a:p>
        </p:txBody>
      </p:sp>
    </p:spTree>
    <p:extLst>
      <p:ext uri="{BB962C8B-B14F-4D97-AF65-F5344CB8AC3E}">
        <p14:creationId xmlns:p14="http://schemas.microsoft.com/office/powerpoint/2010/main" val="994319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first four energy levels of a hydrogen atom. They correspond to the orbits you just saw. These are the discrete energy levels at which a single hydrogen atom can exist. For instance, it is not possible for an electron to have -13.0 eV as its energy. We only list the first four energy levels; however, there are actually an infinite number of energy levels for the electron. We thought it might be a bit time consuming to list them all.</a:t>
            </a:r>
          </a:p>
        </p:txBody>
      </p:sp>
      <p:sp>
        <p:nvSpPr>
          <p:cNvPr id="4" name="Slide Number Placeholder 3"/>
          <p:cNvSpPr>
            <a:spLocks noGrp="1"/>
          </p:cNvSpPr>
          <p:nvPr>
            <p:ph type="sldNum" sz="quarter" idx="10"/>
          </p:nvPr>
        </p:nvSpPr>
        <p:spPr/>
        <p:txBody>
          <a:bodyPr/>
          <a:lstStyle/>
          <a:p>
            <a:fld id="{4D706B28-23ED-4986-8FE8-D8A21D01F14B}" type="slidenum">
              <a:rPr lang="en-US" smtClean="0"/>
              <a:t>51</a:t>
            </a:fld>
            <a:endParaRPr lang="en-US"/>
          </a:p>
        </p:txBody>
      </p:sp>
    </p:spTree>
    <p:extLst>
      <p:ext uri="{BB962C8B-B14F-4D97-AF65-F5344CB8AC3E}">
        <p14:creationId xmlns:p14="http://schemas.microsoft.com/office/powerpoint/2010/main" val="753096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52</a:t>
            </a:fld>
            <a:endParaRPr lang="en-US"/>
          </a:p>
        </p:txBody>
      </p:sp>
    </p:spTree>
    <p:extLst>
      <p:ext uri="{BB962C8B-B14F-4D97-AF65-F5344CB8AC3E}">
        <p14:creationId xmlns:p14="http://schemas.microsoft.com/office/powerpoint/2010/main" val="63882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well as the electronic transitions discussed above, the energy of a molecule can also change via </a:t>
            </a:r>
            <a:r>
              <a:rPr lang="en-US">
                <a:hlinkClick r:id="rId3" tooltip="Rotational transition"/>
              </a:rPr>
              <a:t>rotational</a:t>
            </a:r>
            <a:r>
              <a:rPr lang="en-US"/>
              <a:t>, </a:t>
            </a:r>
            <a:r>
              <a:rPr lang="en-US">
                <a:hlinkClick r:id="rId4" tooltip="Vibrational transition"/>
              </a:rPr>
              <a:t>vibrational</a:t>
            </a:r>
            <a:r>
              <a:rPr lang="en-US"/>
              <a:t>, and </a:t>
            </a:r>
            <a:r>
              <a:rPr lang="en-US">
                <a:hlinkClick r:id="rId5" tooltip="Vibronic transition"/>
              </a:rPr>
              <a:t>vibronic</a:t>
            </a:r>
            <a:r>
              <a:rPr lang="en-US"/>
              <a:t> (combined vibrational and electronic) transitions. These energy transitions often lead to closely spaced groups of many different spectral lines, known as </a:t>
            </a:r>
            <a:r>
              <a:rPr lang="en-US">
                <a:hlinkClick r:id="rId6" tooltip="Spectral bands"/>
              </a:rPr>
              <a:t>spectral bands</a:t>
            </a:r>
            <a:r>
              <a:rPr lang="en-US"/>
              <a:t>. Unresolved band spectra may appear as a spectral continuum.</a:t>
            </a:r>
          </a:p>
        </p:txBody>
      </p:sp>
      <p:sp>
        <p:nvSpPr>
          <p:cNvPr id="4" name="Slide Number Placeholder 3"/>
          <p:cNvSpPr>
            <a:spLocks noGrp="1"/>
          </p:cNvSpPr>
          <p:nvPr>
            <p:ph type="sldNum" sz="quarter" idx="10"/>
          </p:nvPr>
        </p:nvSpPr>
        <p:spPr/>
        <p:txBody>
          <a:bodyPr/>
          <a:lstStyle/>
          <a:p>
            <a:fld id="{4D706B28-23ED-4986-8FE8-D8A21D01F14B}" type="slidenum">
              <a:rPr lang="en-US" smtClean="0"/>
              <a:t>53</a:t>
            </a:fld>
            <a:endParaRPr lang="en-US"/>
          </a:p>
        </p:txBody>
      </p:sp>
    </p:spTree>
    <p:extLst>
      <p:ext uri="{BB962C8B-B14F-4D97-AF65-F5344CB8AC3E}">
        <p14:creationId xmlns:p14="http://schemas.microsoft.com/office/powerpoint/2010/main" val="4018542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54</a:t>
            </a:fld>
            <a:endParaRPr lang="en-US"/>
          </a:p>
        </p:txBody>
      </p:sp>
    </p:spTree>
    <p:extLst>
      <p:ext uri="{BB962C8B-B14F-4D97-AF65-F5344CB8AC3E}">
        <p14:creationId xmlns:p14="http://schemas.microsoft.com/office/powerpoint/2010/main" val="39315556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42BCD07-E752-45FA-948D-E980578711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07190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781050"/>
            <a:ext cx="3516313" cy="1978025"/>
          </a:xfrm>
        </p:spPr>
      </p:sp>
      <p:sp>
        <p:nvSpPr>
          <p:cNvPr id="3" name="Notes Placeholder 2"/>
          <p:cNvSpPr>
            <a:spLocks noGrp="1"/>
          </p:cNvSpPr>
          <p:nvPr>
            <p:ph type="body" idx="1"/>
          </p:nvPr>
        </p:nvSpPr>
        <p:spPr>
          <a:xfrm>
            <a:off x="695008" y="3111678"/>
            <a:ext cx="5560060" cy="4189220"/>
          </a:xfrm>
        </p:spPr>
        <p:txBody>
          <a:bodyPr/>
          <a:lstStyle/>
          <a:p>
            <a:endParaRPr lang="en-US" sz="700" dirty="0">
              <a:cs typeface="Calibri"/>
            </a:endParaRPr>
          </a:p>
        </p:txBody>
      </p:sp>
      <p:sp>
        <p:nvSpPr>
          <p:cNvPr id="4" name="Slide Number Placeholder 3"/>
          <p:cNvSpPr>
            <a:spLocks noGrp="1"/>
          </p:cNvSpPr>
          <p:nvPr>
            <p:ph type="sldNum" sz="quarter" idx="10"/>
          </p:nvPr>
        </p:nvSpPr>
        <p:spPr/>
        <p:txBody>
          <a:bodyPr/>
          <a:lstStyle/>
          <a:p>
            <a:fld id="{742BCD07-E752-45FA-948D-E9805787111F}" type="slidenum">
              <a:rPr lang="en-US" smtClean="0"/>
              <a:t>57</a:t>
            </a:fld>
            <a:endParaRPr lang="en-US"/>
          </a:p>
        </p:txBody>
      </p:sp>
    </p:spTree>
    <p:extLst>
      <p:ext uri="{BB962C8B-B14F-4D97-AF65-F5344CB8AC3E}">
        <p14:creationId xmlns:p14="http://schemas.microsoft.com/office/powerpoint/2010/main" val="3306470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1675" y="1055688"/>
            <a:ext cx="3429000" cy="1928812"/>
          </a:xfrm>
        </p:spPr>
      </p:sp>
      <p:sp>
        <p:nvSpPr>
          <p:cNvPr id="3" name="Notes Placeholder 2"/>
          <p:cNvSpPr>
            <a:spLocks noGrp="1"/>
          </p:cNvSpPr>
          <p:nvPr>
            <p:ph type="body" idx="1"/>
          </p:nvPr>
        </p:nvSpPr>
        <p:spPr>
          <a:xfrm>
            <a:off x="695008" y="3301347"/>
            <a:ext cx="5560060" cy="3020966"/>
          </a:xfrm>
        </p:spPr>
        <p:txBody>
          <a:bodyPr/>
          <a:lstStyle/>
          <a:p>
            <a:r>
              <a:rPr lang="en-US" sz="900"/>
              <a:t>The very oxygen we breathe is produced by photosynthesis in chloroplasts that evolved from bacteria. This evolution over the eons generated the oxygen in the Earth’s atmosphere. How? In the chloroplasts (half a million or so per square millimeter) of plant leaves, for example, the chlorophyll molecules in the thylakoid membranes absorb photons from the full spectrum of visible light from the sun. </a:t>
            </a:r>
          </a:p>
          <a:p>
            <a:endParaRPr lang="en-US" sz="900"/>
          </a:p>
          <a:p>
            <a:r>
              <a:rPr lang="en-US" sz="900"/>
              <a:t>The double bonds in the carbon rings of the chlorophylls provide (P680), basically, a place for electrons to hang out—like a shopping mall—and the metal ion provides extra electrons, so some of them want to get away. </a:t>
            </a:r>
          </a:p>
          <a:p>
            <a:endParaRPr lang="en-US" sz="900"/>
          </a:p>
          <a:p>
            <a:r>
              <a:rPr lang="en-US" sz="900"/>
              <a:t>The light energy (captured as photons) gets the already enthusiastic electron even more excited, and they are like, “I’m out of here.” </a:t>
            </a:r>
          </a:p>
          <a:p>
            <a:endParaRPr lang="en-US" sz="900"/>
          </a:p>
          <a:p>
            <a:r>
              <a:rPr lang="en-US" sz="900"/>
              <a:t>The electron is transferred to another protein molecule, and then to another and another and another and so on, much as people might toss a hot potato down a line. </a:t>
            </a:r>
          </a:p>
          <a:p>
            <a:endParaRPr lang="en-US" sz="900"/>
          </a:p>
          <a:p>
            <a:r>
              <a:rPr lang="en-US" sz="900"/>
              <a:t>Each passing of the potatoes, so to speak, allows some energy to be lost, but not wasted. The controlled release of energy is used to power other reactions. </a:t>
            </a:r>
          </a:p>
          <a:p>
            <a:endParaRPr lang="en-US" sz="900"/>
          </a:p>
          <a:p>
            <a:r>
              <a:rPr lang="en-US" sz="900"/>
              <a:t>These molecules are the solar batteries that keep life pumping. My research in graduate school involved the synthesis of artificial photosynthesis composites. In our state of the art laboratory, we achieved  30% quantum yield with a charged separated state of 25 microseconds, and that was publishable in the </a:t>
            </a:r>
            <a:r>
              <a:rPr lang="en-US" sz="900" i="1"/>
              <a:t>Journal of the American Chemical Society</a:t>
            </a:r>
            <a:r>
              <a:rPr lang="en-US" sz="900"/>
              <a:t>. By contrast, in leaves, protein complexes in the chloroplasts orient chlorophyll molecules at exactly the right angstrom-scale spacing so that when photons excite electrons, the electrons are passed to reaction centers in less than a tenth of a nanosecond with an efficiency of &gt;90%.</a:t>
            </a:r>
          </a:p>
          <a:p>
            <a:r>
              <a:rPr lang="en-US" sz="900"/>
              <a:t> </a:t>
            </a:r>
          </a:p>
        </p:txBody>
      </p:sp>
      <p:sp>
        <p:nvSpPr>
          <p:cNvPr id="4" name="Slide Number Placeholder 3"/>
          <p:cNvSpPr>
            <a:spLocks noGrp="1"/>
          </p:cNvSpPr>
          <p:nvPr>
            <p:ph type="sldNum" sz="quarter" idx="10"/>
          </p:nvPr>
        </p:nvSpPr>
        <p:spPr/>
        <p:txBody>
          <a:bodyPr/>
          <a:lstStyle/>
          <a:p>
            <a:fld id="{742BCD07-E752-45FA-948D-E9805787111F}" type="slidenum">
              <a:rPr lang="en-US" smtClean="0"/>
              <a:t>59</a:t>
            </a:fld>
            <a:endParaRPr lang="en-US"/>
          </a:p>
        </p:txBody>
      </p:sp>
    </p:spTree>
    <p:extLst>
      <p:ext uri="{BB962C8B-B14F-4D97-AF65-F5344CB8AC3E}">
        <p14:creationId xmlns:p14="http://schemas.microsoft.com/office/powerpoint/2010/main" val="3495743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3263" y="1154113"/>
            <a:ext cx="5543550" cy="311785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Electrons enter the Z-scheme, a complex dual system of electron transfer pathways that directs energy for chemical reactions. Oxidized pigment molecules strip electrons off water (H</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O) to generate oxygen gas (O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The conversion of </a:t>
            </a:r>
            <a:r>
              <a:rPr lang="en-US" sz="1200" kern="1200" dirty="0" err="1">
                <a:solidFill>
                  <a:schemeClr val="tx1"/>
                </a:solidFill>
                <a:effectLst/>
                <a:latin typeface="+mn-lt"/>
                <a:ea typeface="+mn-ea"/>
                <a:cs typeface="+mn-cs"/>
              </a:rPr>
              <a:t>nicotinamide</a:t>
            </a:r>
            <a:r>
              <a:rPr lang="en-US" sz="1200" kern="1200" dirty="0">
                <a:solidFill>
                  <a:schemeClr val="tx1"/>
                </a:solidFill>
                <a:effectLst/>
                <a:latin typeface="+mn-lt"/>
                <a:ea typeface="+mn-ea"/>
                <a:cs typeface="+mn-cs"/>
              </a:rPr>
              <a:t> adenine dinucleotide phosphate (NADP+) to NADPH generates a transmembrane proton gradient, which supplies the energy for the synthesis of adenosine triphosphate (ATP) from adenosine diphosphate (ADP) and a phosphate group donor. NADPH reduces ATP and captures carbon dioxide (CO</a:t>
            </a:r>
            <a:r>
              <a:rPr lang="en-US" sz="1200" kern="1200" baseline="-25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from the atmosphere to fix carbon into the precursors of carbohydrates. Carbohydrates store energy and form structural components, such as dietary fiber and the 5-carbon monosaccharide ribose in the backbone of ribonucleic acid (RNA) and deoxyribonucleic acid (DNA), the stuff of genetics. Photosynthesis fuels the work of life, consuming about six times more energy globally than humans each year, using some quintillion kJ of energy to react ~100 billion tons of carbon. </a:t>
            </a:r>
          </a:p>
          <a:p>
            <a:endParaRPr lang="en-US" dirty="0"/>
          </a:p>
        </p:txBody>
      </p:sp>
      <p:sp>
        <p:nvSpPr>
          <p:cNvPr id="4" name="Slide Number Placeholder 3"/>
          <p:cNvSpPr>
            <a:spLocks noGrp="1"/>
          </p:cNvSpPr>
          <p:nvPr>
            <p:ph type="sldNum" sz="quarter" idx="10"/>
          </p:nvPr>
        </p:nvSpPr>
        <p:spPr/>
        <p:txBody>
          <a:bodyPr/>
          <a:lstStyle/>
          <a:p>
            <a:fld id="{742BCD07-E752-45FA-948D-E9805787111F}" type="slidenum">
              <a:rPr lang="en-US" smtClean="0"/>
              <a:t>60</a:t>
            </a:fld>
            <a:endParaRPr lang="en-US"/>
          </a:p>
        </p:txBody>
      </p:sp>
    </p:spTree>
    <p:extLst>
      <p:ext uri="{BB962C8B-B14F-4D97-AF65-F5344CB8AC3E}">
        <p14:creationId xmlns:p14="http://schemas.microsoft.com/office/powerpoint/2010/main" val="1168900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9</a:t>
            </a:fld>
            <a:endParaRPr lang="en-US"/>
          </a:p>
        </p:txBody>
      </p:sp>
    </p:spTree>
    <p:extLst>
      <p:ext uri="{BB962C8B-B14F-4D97-AF65-F5344CB8AC3E}">
        <p14:creationId xmlns:p14="http://schemas.microsoft.com/office/powerpoint/2010/main" val="1733791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3263" y="1154113"/>
            <a:ext cx="5543550" cy="3117850"/>
          </a:xfrm>
        </p:spPr>
      </p:sp>
      <p:sp>
        <p:nvSpPr>
          <p:cNvPr id="4" name="Slide Number Placeholder 3"/>
          <p:cNvSpPr>
            <a:spLocks noGrp="1"/>
          </p:cNvSpPr>
          <p:nvPr>
            <p:ph type="sldNum" sz="quarter" idx="10"/>
          </p:nvPr>
        </p:nvSpPr>
        <p:spPr/>
        <p:txBody>
          <a:bodyPr/>
          <a:lstStyle/>
          <a:p>
            <a:fld id="{742BCD07-E752-45FA-948D-E9805787111F}" type="slidenum">
              <a:rPr lang="en-US" smtClean="0"/>
              <a:t>61</a:t>
            </a:fld>
            <a:endParaRPr lang="en-US"/>
          </a:p>
        </p:txBody>
      </p:sp>
      <p:sp>
        <p:nvSpPr>
          <p:cNvPr id="3" name="Notes Placeholder 2"/>
          <p:cNvSpPr>
            <a:spLocks noGrp="1"/>
          </p:cNvSpPr>
          <p:nvPr>
            <p:ph type="body" idx="1"/>
          </p:nvPr>
        </p:nvSpPr>
        <p:spPr/>
        <p:txBody>
          <a:bodyPr/>
          <a:lstStyle/>
          <a:p>
            <a:endParaRPr lang="en-US" dirty="0">
              <a:cs typeface="Calibri"/>
            </a:endParaRPr>
          </a:p>
        </p:txBody>
      </p:sp>
    </p:spTree>
    <p:extLst>
      <p:ext uri="{BB962C8B-B14F-4D97-AF65-F5344CB8AC3E}">
        <p14:creationId xmlns:p14="http://schemas.microsoft.com/office/powerpoint/2010/main" val="96013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3263" y="1154113"/>
            <a:ext cx="5543550" cy="311785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742BCD07-E752-45FA-948D-E9805787111F}" type="slidenum">
              <a:rPr lang="en-US" smtClean="0"/>
              <a:t>62</a:t>
            </a:fld>
            <a:endParaRPr lang="en-US"/>
          </a:p>
        </p:txBody>
      </p:sp>
    </p:spTree>
    <p:extLst>
      <p:ext uri="{BB962C8B-B14F-4D97-AF65-F5344CB8AC3E}">
        <p14:creationId xmlns:p14="http://schemas.microsoft.com/office/powerpoint/2010/main" val="1553489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3263" y="1154113"/>
            <a:ext cx="5543550" cy="3117850"/>
          </a:xfrm>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742BCD07-E752-45FA-948D-E9805787111F}" type="slidenum">
              <a:rPr lang="en-US" smtClean="0"/>
              <a:t>63</a:t>
            </a:fld>
            <a:endParaRPr lang="en-US"/>
          </a:p>
        </p:txBody>
      </p:sp>
    </p:spTree>
    <p:extLst>
      <p:ext uri="{BB962C8B-B14F-4D97-AF65-F5344CB8AC3E}">
        <p14:creationId xmlns:p14="http://schemas.microsoft.com/office/powerpoint/2010/main" val="30319414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it was in the beginning, is now, and ever shall be, world without end. Amen.</a:t>
            </a:r>
          </a:p>
          <a:p>
            <a:endParaRPr lang="en-US"/>
          </a:p>
        </p:txBody>
      </p:sp>
      <p:sp>
        <p:nvSpPr>
          <p:cNvPr id="4" name="Slide Number Placeholder 3"/>
          <p:cNvSpPr>
            <a:spLocks noGrp="1"/>
          </p:cNvSpPr>
          <p:nvPr>
            <p:ph type="sldNum" sz="quarter" idx="10"/>
          </p:nvPr>
        </p:nvSpPr>
        <p:spPr/>
        <p:txBody>
          <a:bodyPr/>
          <a:lstStyle/>
          <a:p>
            <a:fld id="{742BCD07-E752-45FA-948D-E9805787111F}" type="slidenum">
              <a:rPr lang="en-US" smtClean="0"/>
              <a:t>64</a:t>
            </a:fld>
            <a:endParaRPr lang="en-US"/>
          </a:p>
        </p:txBody>
      </p:sp>
    </p:spTree>
    <p:extLst>
      <p:ext uri="{BB962C8B-B14F-4D97-AF65-F5344CB8AC3E}">
        <p14:creationId xmlns:p14="http://schemas.microsoft.com/office/powerpoint/2010/main" val="3832282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8500" y="1154113"/>
            <a:ext cx="1703388" cy="958850"/>
          </a:xfrm>
        </p:spPr>
      </p:sp>
      <p:sp>
        <p:nvSpPr>
          <p:cNvPr id="3" name="Notes Placeholder 2"/>
          <p:cNvSpPr>
            <a:spLocks noGrp="1"/>
          </p:cNvSpPr>
          <p:nvPr>
            <p:ph type="body" idx="1"/>
          </p:nvPr>
        </p:nvSpPr>
        <p:spPr>
          <a:xfrm>
            <a:off x="695008" y="2902767"/>
            <a:ext cx="5560060" cy="4475098"/>
          </a:xfrm>
        </p:spPr>
        <p:txBody>
          <a:bodyPr/>
          <a:lstStyle/>
          <a:p>
            <a:endParaRPr lang="en-US" sz="900" dirty="0">
              <a:cs typeface="Calibri"/>
            </a:endParaRPr>
          </a:p>
        </p:txBody>
      </p:sp>
      <p:sp>
        <p:nvSpPr>
          <p:cNvPr id="4" name="Slide Number Placeholder 3"/>
          <p:cNvSpPr>
            <a:spLocks noGrp="1"/>
          </p:cNvSpPr>
          <p:nvPr>
            <p:ph type="sldNum" sz="quarter" idx="10"/>
          </p:nvPr>
        </p:nvSpPr>
        <p:spPr/>
        <p:txBody>
          <a:bodyPr/>
          <a:lstStyle/>
          <a:p>
            <a:fld id="{742BCD07-E752-45FA-948D-E9805787111F}" type="slidenum">
              <a:rPr lang="en-US" smtClean="0"/>
              <a:t>65</a:t>
            </a:fld>
            <a:endParaRPr lang="en-US"/>
          </a:p>
        </p:txBody>
      </p:sp>
    </p:spTree>
    <p:extLst>
      <p:ext uri="{BB962C8B-B14F-4D97-AF65-F5344CB8AC3E}">
        <p14:creationId xmlns:p14="http://schemas.microsoft.com/office/powerpoint/2010/main" val="28138045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742BCD07-E752-45FA-948D-E9805787111F}" type="slidenum">
              <a:rPr lang="en-US" smtClean="0"/>
              <a:t>66</a:t>
            </a:fld>
            <a:endParaRPr lang="en-US"/>
          </a:p>
        </p:txBody>
      </p:sp>
    </p:spTree>
    <p:extLst>
      <p:ext uri="{BB962C8B-B14F-4D97-AF65-F5344CB8AC3E}">
        <p14:creationId xmlns:p14="http://schemas.microsoft.com/office/powerpoint/2010/main" val="31560594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10"/>
          </p:nvPr>
        </p:nvSpPr>
        <p:spPr/>
        <p:txBody>
          <a:bodyPr/>
          <a:lstStyle/>
          <a:p>
            <a:fld id="{742BCD07-E752-45FA-948D-E9805787111F}" type="slidenum">
              <a:rPr lang="en-US" smtClean="0"/>
              <a:t>68</a:t>
            </a:fld>
            <a:endParaRPr lang="en-US"/>
          </a:p>
        </p:txBody>
      </p:sp>
    </p:spTree>
    <p:extLst>
      <p:ext uri="{BB962C8B-B14F-4D97-AF65-F5344CB8AC3E}">
        <p14:creationId xmlns:p14="http://schemas.microsoft.com/office/powerpoint/2010/main" val="4116695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The Greek philosopher, Democritus, used the word ἄτομον (atomon) to describe indivisible particles and taught that everything is the result of natural laws, a conclusion the faithful reject. But we use our knowledge of atoms gained in the last 200 years to marvel at God’s design. </a:t>
            </a:r>
            <a:endParaRPr lang="en-US"/>
          </a:p>
          <a:p>
            <a:endParaRPr lang="en-US" sz="1200" kern="120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concept of atoms reemerged in the work of John Dalton in the early 1800s. From his work with gases, Dalton formulated a theory that elements are composed of indivisible particles that combine in whole-number ratios to form compounds. Then scientists discovered that atoms are made of more elementary particles. J. J. Thompson discovered electrons in 1897. In 1900, Max Plank proposed that atoms release or absorb energy in small, fixed amounts; he called a single packet a “quantum.” Robert Millikan calculated the mass and charge of electrons in 1909. Ernest Rutherford found nuclei and protons in 1911. Niels Bohr proposed his planetary atomic model in 1913. In 1924, Louis de Broglie postulated the concept of matter waves, that matter can exhibit wave-like behavior. Werner Heisenberg proposed the “uncertainty principle,” that the dual nature of matter means we cannot know the momentum and location of subatomic particles simultaneously. In 1926, Erwin Schrödinger devised a “wave function” to describe the behavior of the electron.</a:t>
            </a:r>
            <a:endParaRPr lang="en-US" sz="1200" kern="1200" dirty="0">
              <a:solidFill>
                <a:schemeClr val="tx1"/>
              </a:solidFill>
              <a:effectLst/>
              <a:latin typeface="+mn-lt"/>
              <a:cs typeface="Calibri"/>
            </a:endParaRPr>
          </a:p>
          <a:p>
            <a:endParaRPr lang="en-US" sz="1200" kern="1200">
              <a:solidFill>
                <a:schemeClr val="tx1"/>
              </a:solidFill>
              <a:effectLst/>
              <a:latin typeface="+mn-lt"/>
              <a:ea typeface="+mn-ea"/>
              <a:cs typeface="+mn-cs"/>
            </a:endParaRPr>
          </a:p>
          <a:p>
            <a:r>
              <a:rPr lang="en-US" dirty="0"/>
              <a:t>-----</a:t>
            </a:r>
            <a:endParaRPr lang="en-US" dirty="0">
              <a:cs typeface="Calibri"/>
            </a:endParaRPr>
          </a:p>
          <a:p>
            <a:endParaRPr lang="en-US"/>
          </a:p>
          <a:p>
            <a:r>
              <a:rPr lang="en-US" dirty="0"/>
              <a:t>From textbook: Here, we review how quantum theory explained spectral lines. We will start with Bohr’s model of the atom. He said that the orbits and their corresponding energy levels were quantized. An electron could only exist at certain orbital radii, such as those shown. An absorbed or emitted photon would cause the electron to change orbits.</a:t>
            </a:r>
            <a:endParaRPr lang="en-US" dirty="0">
              <a:cs typeface="Calibri"/>
            </a:endParaRPr>
          </a:p>
          <a:p>
            <a:r>
              <a:rPr lang="en-US" dirty="0"/>
              <a:t>----</a:t>
            </a:r>
            <a:endParaRPr lang="en-US" dirty="0">
              <a:cs typeface="Calibri"/>
            </a:endParaRPr>
          </a:p>
          <a:p>
            <a:r>
              <a:rPr lang="en-US" dirty="0"/>
              <a:t>Since only certain orbital energy levels were possible, only certain changes in energy were possible. In this animation, an electron moves to a lower energy orbit, lowering its total energy, and emits a photon that takes away the energy.</a:t>
            </a:r>
            <a:endParaRPr lang="en-US" dirty="0">
              <a:cs typeface="Calibri"/>
            </a:endParaRPr>
          </a:p>
          <a:p>
            <a:r>
              <a:rPr lang="en-US" dirty="0"/>
              <a:t>----</a:t>
            </a:r>
            <a:endParaRPr lang="en-US" dirty="0">
              <a:cs typeface="Calibri"/>
            </a:endParaRPr>
          </a:p>
          <a:p>
            <a:r>
              <a:rPr lang="en-US" dirty="0"/>
              <a:t>Einstein showed that light was quantized, that it consisted of photons. Here we show a photon being emitted by an atom.</a:t>
            </a:r>
            <a:endParaRPr lang="en-US" dirty="0">
              <a:cs typeface="Calibri"/>
            </a:endParaRPr>
          </a:p>
          <a:p>
            <a:r>
              <a:rPr lang="en-US" dirty="0"/>
              <a:t>----</a:t>
            </a:r>
            <a:endParaRPr lang="en-US" dirty="0">
              <a:cs typeface="Calibri"/>
            </a:endParaRPr>
          </a:p>
          <a:p>
            <a:r>
              <a:rPr lang="en-US" dirty="0"/>
              <a:t>Einstein also concluded that the energy of the photon equaled Planck’s constant times its frequency. The energy of the photon would be determined by the change of energy of the electron. Only certain changes in the energy of the electron were possible, since it could exist only in certain orbits. This meant the atom would only emit photons of particular energies and frequencies.</a:t>
            </a:r>
            <a:endParaRPr lang="en-US" dirty="0">
              <a:cs typeface="Calibri"/>
            </a:endParaRPr>
          </a:p>
          <a:p>
            <a:r>
              <a:rPr lang="en-US" dirty="0"/>
              <a:t>----</a:t>
            </a:r>
            <a:endParaRPr lang="en-US" dirty="0">
              <a:cs typeface="Calibri"/>
            </a:endParaRPr>
          </a:p>
          <a:p>
            <a:r>
              <a:rPr lang="en-US" dirty="0"/>
              <a:t>These two theories explained spectral lines. Only certain possible energy changes were possible with hydrogen, since the energies of the orbits were quantized. This meant only photons of specific energies and frequencies were emitted, and only light of those frequencies was in fact observed. For instance, the photon shown here is the color of one of the spectral lines. Case closed!</a:t>
            </a:r>
            <a:endParaRPr lang="en-US" dirty="0">
              <a:cs typeface="Calibri"/>
            </a:endParaRPr>
          </a:p>
        </p:txBody>
      </p:sp>
      <p:sp>
        <p:nvSpPr>
          <p:cNvPr id="4" name="Slide Number Placeholder 3"/>
          <p:cNvSpPr>
            <a:spLocks noGrp="1"/>
          </p:cNvSpPr>
          <p:nvPr>
            <p:ph type="sldNum" sz="quarter" idx="10"/>
          </p:nvPr>
        </p:nvSpPr>
        <p:spPr/>
        <p:txBody>
          <a:bodyPr/>
          <a:lstStyle/>
          <a:p>
            <a:fld id="{4D706B28-23ED-4986-8FE8-D8A21D01F14B}" type="slidenum">
              <a:rPr lang="en-US" smtClean="0"/>
              <a:t>10</a:t>
            </a:fld>
            <a:endParaRPr lang="en-US"/>
          </a:p>
        </p:txBody>
      </p:sp>
    </p:spTree>
    <p:extLst>
      <p:ext uri="{BB962C8B-B14F-4D97-AF65-F5344CB8AC3E}">
        <p14:creationId xmlns:p14="http://schemas.microsoft.com/office/powerpoint/2010/main" val="368466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t>
            </a:r>
            <a:r>
              <a:rPr lang="en-US" dirty="0">
                <a:hlinkClick r:id="rId3"/>
              </a:rPr>
              <a:t>energy and mass are equivalent</a:t>
            </a:r>
            <a:r>
              <a:rPr lang="en-US" dirty="0"/>
              <a:t>, the Planck constant also relates mass to frequency. By 2017, the Planck constant had been measured with sufficient accuracy in terms of the </a:t>
            </a:r>
            <a:r>
              <a:rPr lang="en-US" dirty="0">
                <a:hlinkClick r:id="rId4"/>
              </a:rPr>
              <a:t>SI base units</a:t>
            </a:r>
            <a:r>
              <a:rPr lang="en-US" dirty="0"/>
              <a:t>, that it was central to the project of replacing the </a:t>
            </a:r>
            <a:r>
              <a:rPr lang="en-US" dirty="0">
                <a:hlinkClick r:id="rId5"/>
              </a:rPr>
              <a:t>International Prototype of the Kilogram</a:t>
            </a:r>
            <a:r>
              <a:rPr lang="en-US" dirty="0"/>
              <a:t>, a metal cylinder that had defined the </a:t>
            </a:r>
            <a:r>
              <a:rPr lang="en-US" dirty="0">
                <a:hlinkClick r:id="rId6"/>
              </a:rPr>
              <a:t>kilogram</a:t>
            </a:r>
            <a:r>
              <a:rPr lang="en-US" dirty="0"/>
              <a:t> since 1889.</a:t>
            </a:r>
            <a:r>
              <a:rPr lang="en-US" dirty="0">
                <a:hlinkClick r:id="rId7"/>
              </a:rPr>
              <a:t>[7]</a:t>
            </a:r>
            <a:r>
              <a:rPr lang="en-US" dirty="0"/>
              <a:t> The new definition was unanimously approved at the </a:t>
            </a:r>
            <a:r>
              <a:rPr lang="en-US" dirty="0">
                <a:hlinkClick r:id="rId8"/>
              </a:rPr>
              <a:t>General Conference on Weights and Measures</a:t>
            </a:r>
            <a:r>
              <a:rPr lang="en-US" dirty="0"/>
              <a:t> (CGPM) on 16 November 2018 as part of the </a:t>
            </a:r>
            <a:r>
              <a:rPr lang="en-US" dirty="0">
                <a:hlinkClick r:id="rId9"/>
              </a:rPr>
              <a:t>2019 redefinition of SI base units</a:t>
            </a:r>
            <a:r>
              <a:rPr lang="en-US" dirty="0"/>
              <a:t>.</a:t>
            </a:r>
            <a:r>
              <a:rPr lang="en-US" dirty="0">
                <a:hlinkClick r:id="rId10"/>
              </a:rPr>
              <a:t>[8]</a:t>
            </a:r>
            <a:r>
              <a:rPr lang="en-US" dirty="0"/>
              <a:t> For this new definition of the kilogram, the Planck constant, as defined by the ISO standard, was set to 6.62607015×10−34 </a:t>
            </a:r>
            <a:r>
              <a:rPr lang="en-US" dirty="0" err="1"/>
              <a:t>J⋅sexactly</a:t>
            </a:r>
            <a:r>
              <a:rPr lang="en-US" dirty="0"/>
              <a:t>. The kilogram was the last SI base unit to be re-defined by a fundamental physical property to replace a physical artifact.</a:t>
            </a:r>
          </a:p>
        </p:txBody>
      </p:sp>
      <p:sp>
        <p:nvSpPr>
          <p:cNvPr id="4" name="Slide Number Placeholder 3"/>
          <p:cNvSpPr>
            <a:spLocks noGrp="1"/>
          </p:cNvSpPr>
          <p:nvPr>
            <p:ph type="sldNum" sz="quarter" idx="5"/>
          </p:nvPr>
        </p:nvSpPr>
        <p:spPr/>
        <p:txBody>
          <a:bodyPr/>
          <a:lstStyle/>
          <a:p>
            <a:fld id="{4D706B28-23ED-4986-8FE8-D8A21D01F14B}" type="slidenum">
              <a:rPr lang="en-US" smtClean="0"/>
              <a:t>11</a:t>
            </a:fld>
            <a:endParaRPr lang="en-US"/>
          </a:p>
        </p:txBody>
      </p:sp>
    </p:spTree>
    <p:extLst>
      <p:ext uri="{BB962C8B-B14F-4D97-AF65-F5344CB8AC3E}">
        <p14:creationId xmlns:p14="http://schemas.microsoft.com/office/powerpoint/2010/main" val="3758875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14</a:t>
            </a:fld>
            <a:endParaRPr lang="en-US"/>
          </a:p>
        </p:txBody>
      </p:sp>
    </p:spTree>
    <p:extLst>
      <p:ext uri="{BB962C8B-B14F-4D97-AF65-F5344CB8AC3E}">
        <p14:creationId xmlns:p14="http://schemas.microsoft.com/office/powerpoint/2010/main" val="525817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15</a:t>
            </a:fld>
            <a:endParaRPr lang="en-US"/>
          </a:p>
        </p:txBody>
      </p:sp>
    </p:spTree>
    <p:extLst>
      <p:ext uri="{BB962C8B-B14F-4D97-AF65-F5344CB8AC3E}">
        <p14:creationId xmlns:p14="http://schemas.microsoft.com/office/powerpoint/2010/main" val="3005077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D706B28-23ED-4986-8FE8-D8A21D01F14B}" type="slidenum">
              <a:rPr lang="en-US" smtClean="0"/>
              <a:t>16</a:t>
            </a:fld>
            <a:endParaRPr lang="en-US"/>
          </a:p>
        </p:txBody>
      </p:sp>
    </p:spTree>
    <p:extLst>
      <p:ext uri="{BB962C8B-B14F-4D97-AF65-F5344CB8AC3E}">
        <p14:creationId xmlns:p14="http://schemas.microsoft.com/office/powerpoint/2010/main" val="3301754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dirty="0"/>
              <a:t>7/3/2019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33949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7/3/2019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70636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pPr/>
              <a:t>7/3/2019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01049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ontent (white)">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94F1D9-A0A7-1746-A083-9CAE5D6B956E}"/>
              </a:ext>
            </a:extLst>
          </p:cNvPr>
          <p:cNvSpPr>
            <a:spLocks noGrp="1"/>
          </p:cNvSpPr>
          <p:nvPr>
            <p:ph idx="1"/>
          </p:nvPr>
        </p:nvSpPr>
        <p:spPr>
          <a:xfrm>
            <a:off x="365761" y="1812337"/>
            <a:ext cx="11396484" cy="4800055"/>
          </a:xfrm>
        </p:spPr>
        <p:txBody>
          <a:bodyPr/>
          <a:lstStyle>
            <a:lvl1pPr>
              <a:buClr>
                <a:srgbClr val="33B6E4"/>
              </a:buClr>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buClr>
                <a:srgbClr val="33B6E4"/>
              </a:buClr>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a:buClr>
                <a:srgbClr val="33B6E4"/>
              </a:buClr>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a:buClr>
                <a:srgbClr val="33B6E4"/>
              </a:buClr>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a:buClr>
                <a:srgbClr val="33B6E4"/>
              </a:buClr>
              <a:defRPr>
                <a:solidFill>
                  <a:schemeClr val="tx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a:extLst>
              <a:ext uri="{FF2B5EF4-FFF2-40B4-BE49-F238E27FC236}">
                <a16:creationId xmlns:a16="http://schemas.microsoft.com/office/drawing/2014/main" id="{5F2555BC-E759-644A-B5A6-3E53A51561B7}"/>
              </a:ext>
            </a:extLst>
          </p:cNvPr>
          <p:cNvSpPr>
            <a:spLocks noGrp="1"/>
          </p:cNvSpPr>
          <p:nvPr>
            <p:ph type="title"/>
          </p:nvPr>
        </p:nvSpPr>
        <p:spPr>
          <a:xfrm>
            <a:off x="365760" y="980156"/>
            <a:ext cx="11396483" cy="563231"/>
          </a:xfrm>
        </p:spPr>
        <p:txBody>
          <a:bodyPr wrap="square">
            <a:spAutoFit/>
          </a:bodyPr>
          <a:lstStyle>
            <a:lvl1pPr marL="9525" indent="-9525">
              <a:tabLst/>
              <a:defRPr sz="3400" b="1" cap="all" baseline="0">
                <a:solidFill>
                  <a:srgbClr val="003492"/>
                </a:solidFill>
                <a:latin typeface="Montserrat" pitchFamily="2" charset="77"/>
              </a:defRPr>
            </a:lvl1pPr>
          </a:lstStyle>
          <a:p>
            <a:r>
              <a:rPr lang="en-US"/>
              <a:t>Click to edit Master title style</a:t>
            </a:r>
            <a:endParaRPr lang="en-US" dirty="0"/>
          </a:p>
        </p:txBody>
      </p:sp>
    </p:spTree>
    <p:extLst>
      <p:ext uri="{BB962C8B-B14F-4D97-AF65-F5344CB8AC3E}">
        <p14:creationId xmlns:p14="http://schemas.microsoft.com/office/powerpoint/2010/main" val="4033346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7/3/2019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85172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8A87A34-81AB-432B-8DAE-1953F412C126}" type="datetimeFigureOut">
              <a:rPr lang="en-US" dirty="0"/>
              <a:t>7/3/2019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01357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7/3/2019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99028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48A87A34-81AB-432B-8DAE-1953F412C126}" type="datetimeFigureOut">
              <a:rPr lang="en-US" dirty="0"/>
              <a:t>7/3/2019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6986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8A87A34-81AB-432B-8DAE-1953F412C126}" type="datetimeFigureOut">
              <a:rPr lang="en-US" dirty="0"/>
              <a:t>7/3/2019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34933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dirty="0"/>
              <a:t>7/3/2019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66571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52687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20004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7/3/2019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02478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dirty="0"/>
              <a:pPr/>
              <a:t>7/3/2019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58939177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2.wdp"/></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29.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microsoft.com/office/2007/relationships/hdphoto" Target="../media/hdphoto3.wdp"/></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9970" y="1542456"/>
            <a:ext cx="9448800" cy="1825096"/>
          </a:xfrm>
        </p:spPr>
        <p:txBody>
          <a:bodyPr>
            <a:normAutofit/>
          </a:bodyPr>
          <a:lstStyle/>
          <a:p>
            <a:r>
              <a:rPr lang="en-US" sz="8800"/>
              <a:t>These Thy Atoms</a:t>
            </a:r>
          </a:p>
        </p:txBody>
      </p:sp>
      <p:sp>
        <p:nvSpPr>
          <p:cNvPr id="5" name="Rectangle 4"/>
          <p:cNvSpPr/>
          <p:nvPr/>
        </p:nvSpPr>
        <p:spPr>
          <a:xfrm>
            <a:off x="5332770" y="4763866"/>
            <a:ext cx="4211541" cy="523220"/>
          </a:xfrm>
          <a:prstGeom prst="rect">
            <a:avLst/>
          </a:prstGeom>
        </p:spPr>
        <p:txBody>
          <a:bodyPr wrap="square" anchor="t">
            <a:spAutoFit/>
          </a:bodyPr>
          <a:lstStyle/>
          <a:p>
            <a:pPr algn="ctr"/>
            <a:r>
              <a:rPr lang="en-US" sz="2800" dirty="0"/>
              <a:t>Stacy A. </a:t>
            </a:r>
            <a:r>
              <a:rPr lang="en-US" sz="2800" err="1"/>
              <a:t>Trasancos</a:t>
            </a:r>
            <a:r>
              <a:rPr lang="en-US" sz="2800"/>
              <a:t>, Ph.D.</a:t>
            </a:r>
            <a:endParaRPr lang="en-US" sz="2800">
              <a:cs typeface="Calibri"/>
            </a:endParaRPr>
          </a:p>
        </p:txBody>
      </p:sp>
    </p:spTree>
    <p:extLst>
      <p:ext uri="{BB962C8B-B14F-4D97-AF65-F5344CB8AC3E}">
        <p14:creationId xmlns:p14="http://schemas.microsoft.com/office/powerpoint/2010/main" val="453782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5812" y="233695"/>
            <a:ext cx="9508067" cy="1293028"/>
          </a:xfrm>
        </p:spPr>
        <p:txBody>
          <a:bodyPr/>
          <a:lstStyle/>
          <a:p>
            <a:pPr algn="ctr"/>
            <a:r>
              <a:rPr lang="en-US"/>
              <a:t>Bohr, Photons, and Spectral Lines</a:t>
            </a:r>
          </a:p>
        </p:txBody>
      </p:sp>
      <p:pic>
        <p:nvPicPr>
          <p:cNvPr id="7" name="Screen Recording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90" y="1419556"/>
            <a:ext cx="6945191" cy="4761324"/>
          </a:xfrm>
          <a:prstGeom prst="rect">
            <a:avLst/>
          </a:prstGeom>
        </p:spPr>
      </p:pic>
      <p:sp>
        <p:nvSpPr>
          <p:cNvPr id="8" name="Rectangle 7"/>
          <p:cNvSpPr/>
          <p:nvPr/>
        </p:nvSpPr>
        <p:spPr>
          <a:xfrm>
            <a:off x="6689848" y="1829217"/>
            <a:ext cx="5411410" cy="1754326"/>
          </a:xfrm>
          <a:prstGeom prst="rect">
            <a:avLst/>
          </a:prstGeom>
        </p:spPr>
        <p:txBody>
          <a:bodyPr wrap="square">
            <a:spAutoFit/>
          </a:bodyPr>
          <a:lstStyle/>
          <a:p>
            <a:pPr marL="457200" indent="-220663"/>
            <a:r>
              <a:rPr lang="en-US">
                <a:solidFill>
                  <a:srgbClr val="FF0000"/>
                </a:solidFill>
              </a:rPr>
              <a:t>Orbits (and energy levels) are quantized</a:t>
            </a:r>
          </a:p>
          <a:p>
            <a:pPr marL="457200" indent="-220663"/>
            <a:r>
              <a:rPr lang="en-US"/>
              <a:t>∙ 	Only certain energy changes possible</a:t>
            </a:r>
          </a:p>
          <a:p>
            <a:pPr marL="457200" indent="-220663"/>
            <a:endParaRPr lang="en-US">
              <a:solidFill>
                <a:srgbClr val="FF0000"/>
              </a:solidFill>
            </a:endParaRPr>
          </a:p>
          <a:p>
            <a:pPr marL="457200" indent="-220663"/>
            <a:r>
              <a:rPr lang="en-US">
                <a:solidFill>
                  <a:srgbClr val="FF0000"/>
                </a:solidFill>
              </a:rPr>
              <a:t>Photons of light are quantized</a:t>
            </a:r>
          </a:p>
          <a:p>
            <a:pPr marL="457200" indent="-220663"/>
            <a:r>
              <a:rPr lang="en-US">
                <a:solidFill>
                  <a:srgbClr val="FF0000"/>
                </a:solidFill>
              </a:rPr>
              <a:t>∙ 	</a:t>
            </a:r>
            <a:r>
              <a:rPr lang="en-US"/>
              <a:t>Energy = Planck’s constant times frequency</a:t>
            </a:r>
          </a:p>
          <a:p>
            <a:pPr marL="457200" indent="-220663"/>
            <a:r>
              <a:rPr lang="en-US"/>
              <a:t>∙ 	Observed spectral lines match energy  differences</a:t>
            </a:r>
          </a:p>
        </p:txBody>
      </p:sp>
      <p:sp>
        <p:nvSpPr>
          <p:cNvPr id="12" name="Rectangle 11"/>
          <p:cNvSpPr/>
          <p:nvPr/>
        </p:nvSpPr>
        <p:spPr>
          <a:xfrm>
            <a:off x="0" y="6488668"/>
            <a:ext cx="12192000" cy="369332"/>
          </a:xfrm>
          <a:prstGeom prst="rect">
            <a:avLst/>
          </a:prstGeom>
        </p:spPr>
        <p:txBody>
          <a:bodyPr wrap="square">
            <a:spAutoFit/>
          </a:bodyPr>
          <a:lstStyle/>
          <a:p>
            <a:r>
              <a:rPr lang="en-US"/>
              <a:t>Principles of Physics Online version 2.20.002 | © 2001-2010 Kinetic Books Company | Chapter 41.11</a:t>
            </a:r>
          </a:p>
        </p:txBody>
      </p:sp>
      <p:pic>
        <p:nvPicPr>
          <p:cNvPr id="13" name="Picture 12"/>
          <p:cNvPicPr>
            <a:picLocks noChangeAspect="1"/>
          </p:cNvPicPr>
          <p:nvPr/>
        </p:nvPicPr>
        <p:blipFill>
          <a:blip r:embed="rId6"/>
          <a:stretch>
            <a:fillRect/>
          </a:stretch>
        </p:blipFill>
        <p:spPr>
          <a:xfrm>
            <a:off x="8569660" y="4246976"/>
            <a:ext cx="2782353" cy="1221494"/>
          </a:xfrm>
          <a:prstGeom prst="rect">
            <a:avLst/>
          </a:prstGeom>
        </p:spPr>
      </p:pic>
    </p:spTree>
    <p:extLst>
      <p:ext uri="{BB962C8B-B14F-4D97-AF65-F5344CB8AC3E}">
        <p14:creationId xmlns:p14="http://schemas.microsoft.com/office/powerpoint/2010/main" val="216693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8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8010" y="275508"/>
            <a:ext cx="10583635" cy="1306635"/>
          </a:xfrm>
        </p:spPr>
        <p:txBody>
          <a:bodyPr/>
          <a:lstStyle/>
          <a:p>
            <a:pPr algn="ctr"/>
            <a:r>
              <a:rPr lang="en-US" u="sng" dirty="0">
                <a:solidFill>
                  <a:srgbClr val="000000"/>
                </a:solidFill>
              </a:rPr>
              <a:t>Photoelectric Effect</a:t>
            </a:r>
            <a:r>
              <a:rPr lang="en-US" dirty="0">
                <a:solidFill>
                  <a:srgbClr val="000000"/>
                </a:solidFill>
              </a:rPr>
              <a:t> vs. Photoemission</a:t>
            </a:r>
            <a:endParaRPr lang="en-US" dirty="0">
              <a:solidFill>
                <a:srgbClr val="000000"/>
              </a:solidFill>
              <a:cs typeface="Calibri Light" panose="020F0302020204030204"/>
            </a:endParaRPr>
          </a:p>
        </p:txBody>
      </p:sp>
      <p:pic>
        <p:nvPicPr>
          <p:cNvPr id="4" name="Picture 3" descr="A picture containing clipart&#10;&#10;Description generated with high confidence"/>
          <p:cNvPicPr>
            <a:picLocks noChangeAspect="1"/>
          </p:cNvPicPr>
          <p:nvPr/>
        </p:nvPicPr>
        <p:blipFill>
          <a:blip r:embed="rId3"/>
          <a:stretch>
            <a:fillRect/>
          </a:stretch>
        </p:blipFill>
        <p:spPr>
          <a:xfrm>
            <a:off x="625064" y="1754954"/>
            <a:ext cx="2876550" cy="4286250"/>
          </a:xfrm>
          <a:prstGeom prst="rect">
            <a:avLst/>
          </a:prstGeom>
        </p:spPr>
      </p:pic>
      <p:sp>
        <p:nvSpPr>
          <p:cNvPr id="6" name="Block Arc 5"/>
          <p:cNvSpPr/>
          <p:nvPr/>
        </p:nvSpPr>
        <p:spPr>
          <a:xfrm>
            <a:off x="5669280" y="4658066"/>
            <a:ext cx="5077609" cy="4238513"/>
          </a:xfrm>
          <a:prstGeom prst="blockArc">
            <a:avLst>
              <a:gd name="adj1" fmla="val 10799999"/>
              <a:gd name="adj2" fmla="val 9158"/>
              <a:gd name="adj3" fmla="val 254"/>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a:off x="5179488" y="4184730"/>
            <a:ext cx="6056554" cy="4864250"/>
          </a:xfrm>
          <a:prstGeom prst="blockArc">
            <a:avLst>
              <a:gd name="adj1" fmla="val 10622281"/>
              <a:gd name="adj2" fmla="val 213058"/>
              <a:gd name="adj3" fmla="val 0"/>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lock Arc 7"/>
          <p:cNvSpPr/>
          <p:nvPr/>
        </p:nvSpPr>
        <p:spPr>
          <a:xfrm>
            <a:off x="4603633" y="3619633"/>
            <a:ext cx="7157327" cy="5749451"/>
          </a:xfrm>
          <a:prstGeom prst="blockArc">
            <a:avLst>
              <a:gd name="adj1" fmla="val 10496793"/>
              <a:gd name="adj2" fmla="val 331084"/>
              <a:gd name="adj3" fmla="val 0"/>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p:cNvSpPr/>
          <p:nvPr/>
        </p:nvSpPr>
        <p:spPr>
          <a:xfrm>
            <a:off x="8068241" y="6411555"/>
            <a:ext cx="150607" cy="129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921217" y="6632087"/>
            <a:ext cx="150607" cy="129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256498" y="6578300"/>
            <a:ext cx="150607" cy="129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075412" y="6515546"/>
            <a:ext cx="150607" cy="129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249328" y="6646431"/>
            <a:ext cx="150607" cy="1290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154300" y="6610572"/>
            <a:ext cx="150607" cy="1290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962456" y="6499411"/>
            <a:ext cx="150607" cy="1290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028796" y="6653603"/>
            <a:ext cx="150607" cy="1290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186575" y="6443829"/>
            <a:ext cx="150607" cy="1290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lock Arc 18"/>
          <p:cNvSpPr/>
          <p:nvPr/>
        </p:nvSpPr>
        <p:spPr>
          <a:xfrm>
            <a:off x="6192253" y="5195944"/>
            <a:ext cx="4167362" cy="3853035"/>
          </a:xfrm>
          <a:prstGeom prst="blockArc">
            <a:avLst>
              <a:gd name="adj1" fmla="val 11357509"/>
              <a:gd name="adj2" fmla="val 21043068"/>
              <a:gd name="adj3" fmla="val 6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p:cNvSpPr/>
          <p:nvPr/>
        </p:nvSpPr>
        <p:spPr>
          <a:xfrm>
            <a:off x="8091549" y="5165461"/>
            <a:ext cx="150607" cy="1290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cxnSpLocks/>
            <a:stCxn id="22" idx="0"/>
          </p:cNvCxnSpPr>
          <p:nvPr/>
        </p:nvCxnSpPr>
        <p:spPr>
          <a:xfrm flipV="1">
            <a:off x="8166853" y="2624866"/>
            <a:ext cx="0" cy="254059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475183" y="1979407"/>
            <a:ext cx="3445995" cy="923330"/>
          </a:xfrm>
          <a:prstGeom prst="rect">
            <a:avLst/>
          </a:prstGeom>
          <a:noFill/>
        </p:spPr>
        <p:txBody>
          <a:bodyPr wrap="square" rtlCol="0" anchor="t">
            <a:spAutoFit/>
          </a:bodyPr>
          <a:lstStyle/>
          <a:p>
            <a:r>
              <a:rPr lang="en-US" dirty="0">
                <a:solidFill>
                  <a:srgbClr val="FF0000"/>
                </a:solidFill>
              </a:rPr>
              <a:t>Electron leaves</a:t>
            </a:r>
            <a:r>
              <a:rPr lang="en-US" dirty="0"/>
              <a:t> atom if photon (wave packet) has a frequency that corresponds to a high energy.</a:t>
            </a:r>
          </a:p>
        </p:txBody>
      </p:sp>
      <p:pic>
        <p:nvPicPr>
          <p:cNvPr id="36" name="Picture 35"/>
          <p:cNvPicPr>
            <a:picLocks noChangeAspect="1"/>
          </p:cNvPicPr>
          <p:nvPr/>
        </p:nvPicPr>
        <p:blipFill>
          <a:blip r:embed="rId4"/>
          <a:stretch>
            <a:fillRect/>
          </a:stretch>
        </p:blipFill>
        <p:spPr>
          <a:xfrm>
            <a:off x="9561363" y="1723002"/>
            <a:ext cx="1833589" cy="803142"/>
          </a:xfrm>
          <a:prstGeom prst="rect">
            <a:avLst/>
          </a:prstGeom>
          <a:ln>
            <a:solidFill>
              <a:schemeClr val="bg1"/>
            </a:solidFill>
          </a:ln>
        </p:spPr>
      </p:pic>
      <p:cxnSp>
        <p:nvCxnSpPr>
          <p:cNvPr id="39" name="Straight Arrow Connector 38"/>
          <p:cNvCxnSpPr>
            <a:cxnSpLocks/>
          </p:cNvCxnSpPr>
          <p:nvPr/>
        </p:nvCxnSpPr>
        <p:spPr>
          <a:xfrm flipV="1">
            <a:off x="7592851" y="4883971"/>
            <a:ext cx="0" cy="390860"/>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7523187" y="5242557"/>
            <a:ext cx="150607" cy="129092"/>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blue sinusiodal waveform | Free backgrounds and textures | Cr103.com">
            <a:extLst>
              <a:ext uri="{FF2B5EF4-FFF2-40B4-BE49-F238E27FC236}">
                <a16:creationId xmlns:a16="http://schemas.microsoft.com/office/drawing/2014/main" id="{B1B2CB32-53F1-49DF-9C35-B787E2010A16}"/>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047" b="89965" l="0" r="89984"/>
                    </a14:imgEffect>
                  </a14:imgLayer>
                </a14:imgProps>
              </a:ext>
            </a:extLst>
          </a:blip>
          <a:stretch>
            <a:fillRect/>
          </a:stretch>
        </p:blipFill>
        <p:spPr>
          <a:xfrm rot="12738435">
            <a:off x="6626786" y="4894389"/>
            <a:ext cx="864712" cy="94635"/>
          </a:xfrm>
          <a:prstGeom prst="rect">
            <a:avLst/>
          </a:prstGeom>
          <a:ln>
            <a:solidFill>
              <a:srgbClr val="0070C0">
                <a:alpha val="1000"/>
              </a:srgbClr>
            </a:solidFill>
          </a:ln>
        </p:spPr>
      </p:pic>
      <p:pic>
        <p:nvPicPr>
          <p:cNvPr id="34" name="Picture 33">
            <a:extLst>
              <a:ext uri="{FF2B5EF4-FFF2-40B4-BE49-F238E27FC236}">
                <a16:creationId xmlns:a16="http://schemas.microsoft.com/office/drawing/2014/main" id="{4921AA16-2850-49A7-8AAA-3C43E8F75D5F}"/>
              </a:ext>
            </a:extLst>
          </p:cNvPr>
          <p:cNvPicPr>
            <a:picLocks noChangeAspect="1"/>
          </p:cNvPicPr>
          <p:nvPr/>
        </p:nvPicPr>
        <p:blipFill>
          <a:blip r:embed="rId7">
            <a:duotone>
              <a:schemeClr val="accent6">
                <a:shade val="45000"/>
                <a:satMod val="135000"/>
              </a:schemeClr>
              <a:prstClr val="white"/>
            </a:duotone>
          </a:blip>
          <a:stretch>
            <a:fillRect/>
          </a:stretch>
        </p:blipFill>
        <p:spPr>
          <a:xfrm rot="19628361" flipV="1">
            <a:off x="8329493" y="4720450"/>
            <a:ext cx="469672" cy="426215"/>
          </a:xfrm>
          <a:prstGeom prst="rect">
            <a:avLst/>
          </a:prstGeom>
        </p:spPr>
      </p:pic>
      <p:pic>
        <p:nvPicPr>
          <p:cNvPr id="45" name="Picture 44" descr="blue sinusiodal waveform | Free backgrounds and textures | Cr103.com">
            <a:extLst>
              <a:ext uri="{FF2B5EF4-FFF2-40B4-BE49-F238E27FC236}">
                <a16:creationId xmlns:a16="http://schemas.microsoft.com/office/drawing/2014/main" id="{D5931878-6850-48A4-B9E7-71800A91FE90}"/>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047" b="89965" l="0" r="89984"/>
                    </a14:imgEffect>
                  </a14:imgLayer>
                </a14:imgProps>
              </a:ext>
            </a:extLst>
          </a:blip>
          <a:stretch>
            <a:fillRect/>
          </a:stretch>
        </p:blipFill>
        <p:spPr>
          <a:xfrm rot="12738435">
            <a:off x="5883837" y="4627689"/>
            <a:ext cx="864712" cy="94635"/>
          </a:xfrm>
          <a:prstGeom prst="rect">
            <a:avLst/>
          </a:prstGeom>
          <a:ln>
            <a:solidFill>
              <a:srgbClr val="0070C0">
                <a:alpha val="1000"/>
              </a:srgbClr>
            </a:solidFill>
          </a:ln>
        </p:spPr>
      </p:pic>
      <p:pic>
        <p:nvPicPr>
          <p:cNvPr id="47" name="Picture 46" descr="blue sinusiodal waveform | Free backgrounds and textures | Cr103.com">
            <a:extLst>
              <a:ext uri="{FF2B5EF4-FFF2-40B4-BE49-F238E27FC236}">
                <a16:creationId xmlns:a16="http://schemas.microsoft.com/office/drawing/2014/main" id="{5E19B2F7-2148-49BB-9049-4CE30650B726}"/>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047" b="89965" l="0" r="89984"/>
                    </a14:imgEffect>
                  </a14:imgLayer>
                </a14:imgProps>
              </a:ext>
            </a:extLst>
          </a:blip>
          <a:stretch>
            <a:fillRect/>
          </a:stretch>
        </p:blipFill>
        <p:spPr>
          <a:xfrm rot="12738435">
            <a:off x="5664760" y="4103814"/>
            <a:ext cx="864712" cy="94635"/>
          </a:xfrm>
          <a:prstGeom prst="rect">
            <a:avLst/>
          </a:prstGeom>
          <a:ln>
            <a:solidFill>
              <a:srgbClr val="0070C0">
                <a:alpha val="1000"/>
              </a:srgbClr>
            </a:solidFill>
          </a:ln>
        </p:spPr>
      </p:pic>
      <p:pic>
        <p:nvPicPr>
          <p:cNvPr id="48" name="Picture 47" descr="blue sinusiodal waveform | Free backgrounds and textures | Cr103.com">
            <a:extLst>
              <a:ext uri="{FF2B5EF4-FFF2-40B4-BE49-F238E27FC236}">
                <a16:creationId xmlns:a16="http://schemas.microsoft.com/office/drawing/2014/main" id="{61B4A111-74CF-459D-8C8B-69D682CE7952}"/>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047" b="89965" l="0" r="89984"/>
                    </a14:imgEffect>
                  </a14:imgLayer>
                </a14:imgProps>
              </a:ext>
            </a:extLst>
          </a:blip>
          <a:stretch>
            <a:fillRect/>
          </a:stretch>
        </p:blipFill>
        <p:spPr>
          <a:xfrm rot="12738435">
            <a:off x="4931337" y="4056190"/>
            <a:ext cx="864712" cy="94635"/>
          </a:xfrm>
          <a:prstGeom prst="rect">
            <a:avLst/>
          </a:prstGeom>
          <a:ln>
            <a:solidFill>
              <a:srgbClr val="0070C0">
                <a:alpha val="1000"/>
              </a:srgbClr>
            </a:solidFill>
          </a:ln>
        </p:spPr>
      </p:pic>
      <p:pic>
        <p:nvPicPr>
          <p:cNvPr id="50" name="Picture 49">
            <a:extLst>
              <a:ext uri="{FF2B5EF4-FFF2-40B4-BE49-F238E27FC236}">
                <a16:creationId xmlns:a16="http://schemas.microsoft.com/office/drawing/2014/main" id="{CC532897-D3A1-442D-AAA1-372C79FB6BD9}"/>
              </a:ext>
            </a:extLst>
          </p:cNvPr>
          <p:cNvPicPr>
            <a:picLocks noChangeAspect="1"/>
          </p:cNvPicPr>
          <p:nvPr/>
        </p:nvPicPr>
        <p:blipFill>
          <a:blip r:embed="rId7">
            <a:duotone>
              <a:schemeClr val="accent6">
                <a:shade val="45000"/>
                <a:satMod val="135000"/>
              </a:schemeClr>
              <a:prstClr val="white"/>
            </a:duotone>
          </a:blip>
          <a:stretch>
            <a:fillRect/>
          </a:stretch>
        </p:blipFill>
        <p:spPr>
          <a:xfrm rot="19628361" flipV="1">
            <a:off x="8581494" y="4047351"/>
            <a:ext cx="469672" cy="489715"/>
          </a:xfrm>
          <a:prstGeom prst="rect">
            <a:avLst/>
          </a:prstGeom>
        </p:spPr>
      </p:pic>
      <p:pic>
        <p:nvPicPr>
          <p:cNvPr id="51" name="Picture 50">
            <a:extLst>
              <a:ext uri="{FF2B5EF4-FFF2-40B4-BE49-F238E27FC236}">
                <a16:creationId xmlns:a16="http://schemas.microsoft.com/office/drawing/2014/main" id="{CB2532CD-4FD8-4F08-9227-8462F1BC5ADE}"/>
              </a:ext>
            </a:extLst>
          </p:cNvPr>
          <p:cNvPicPr>
            <a:picLocks noChangeAspect="1"/>
          </p:cNvPicPr>
          <p:nvPr/>
        </p:nvPicPr>
        <p:blipFill>
          <a:blip r:embed="rId7">
            <a:duotone>
              <a:schemeClr val="accent6">
                <a:shade val="45000"/>
                <a:satMod val="135000"/>
              </a:schemeClr>
              <a:prstClr val="white"/>
            </a:duotone>
          </a:blip>
          <a:stretch>
            <a:fillRect/>
          </a:stretch>
        </p:blipFill>
        <p:spPr>
          <a:xfrm rot="19628361" flipV="1">
            <a:off x="9084620" y="4092118"/>
            <a:ext cx="469672" cy="497653"/>
          </a:xfrm>
          <a:prstGeom prst="rect">
            <a:avLst/>
          </a:prstGeom>
        </p:spPr>
      </p:pic>
      <p:pic>
        <p:nvPicPr>
          <p:cNvPr id="52" name="Picture 51">
            <a:extLst>
              <a:ext uri="{FF2B5EF4-FFF2-40B4-BE49-F238E27FC236}">
                <a16:creationId xmlns:a16="http://schemas.microsoft.com/office/drawing/2014/main" id="{F0D6FB8D-9AB6-4B53-89A7-EC5258D78E21}"/>
              </a:ext>
            </a:extLst>
          </p:cNvPr>
          <p:cNvPicPr>
            <a:picLocks noChangeAspect="1"/>
          </p:cNvPicPr>
          <p:nvPr/>
        </p:nvPicPr>
        <p:blipFill>
          <a:blip r:embed="rId7">
            <a:duotone>
              <a:schemeClr val="accent6">
                <a:shade val="45000"/>
                <a:satMod val="135000"/>
              </a:schemeClr>
              <a:prstClr val="white"/>
            </a:duotone>
          </a:blip>
          <a:stretch>
            <a:fillRect/>
          </a:stretch>
        </p:blipFill>
        <p:spPr>
          <a:xfrm rot="19628361" flipV="1">
            <a:off x="9380807" y="3516808"/>
            <a:ext cx="469672" cy="497653"/>
          </a:xfrm>
          <a:prstGeom prst="rect">
            <a:avLst/>
          </a:prstGeom>
        </p:spPr>
      </p:pic>
      <p:sp>
        <p:nvSpPr>
          <p:cNvPr id="53" name="Oval 52">
            <a:extLst>
              <a:ext uri="{FF2B5EF4-FFF2-40B4-BE49-F238E27FC236}">
                <a16:creationId xmlns:a16="http://schemas.microsoft.com/office/drawing/2014/main" id="{6833E191-A39C-4B04-86AB-00DBA539BA02}"/>
              </a:ext>
            </a:extLst>
          </p:cNvPr>
          <p:cNvSpPr/>
          <p:nvPr/>
        </p:nvSpPr>
        <p:spPr>
          <a:xfrm>
            <a:off x="8100850" y="2499582"/>
            <a:ext cx="150607" cy="1290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05410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lock Arc 5"/>
          <p:cNvSpPr/>
          <p:nvPr/>
        </p:nvSpPr>
        <p:spPr>
          <a:xfrm>
            <a:off x="5669280" y="4658066"/>
            <a:ext cx="5077609" cy="4238513"/>
          </a:xfrm>
          <a:prstGeom prst="blockArc">
            <a:avLst>
              <a:gd name="adj1" fmla="val 10800000"/>
              <a:gd name="adj2" fmla="val 9158"/>
              <a:gd name="adj3" fmla="val 254"/>
            </a:avLst>
          </a:prstGeom>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lock Arc 6"/>
          <p:cNvSpPr/>
          <p:nvPr/>
        </p:nvSpPr>
        <p:spPr>
          <a:xfrm>
            <a:off x="5206702" y="4184730"/>
            <a:ext cx="6056554" cy="4864250"/>
          </a:xfrm>
          <a:prstGeom prst="blockArc">
            <a:avLst>
              <a:gd name="adj1" fmla="val 10622281"/>
              <a:gd name="adj2" fmla="val 213058"/>
              <a:gd name="adj3" fmla="val 0"/>
            </a:avLst>
          </a:prstGeom>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lock Arc 7"/>
          <p:cNvSpPr/>
          <p:nvPr/>
        </p:nvSpPr>
        <p:spPr>
          <a:xfrm>
            <a:off x="4658062" y="3646847"/>
            <a:ext cx="7089290" cy="5640594"/>
          </a:xfrm>
          <a:prstGeom prst="blockArc">
            <a:avLst>
              <a:gd name="adj1" fmla="val 10496793"/>
              <a:gd name="adj2" fmla="val 331084"/>
              <a:gd name="adj3" fmla="val 0"/>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Oval 8"/>
          <p:cNvSpPr/>
          <p:nvPr/>
        </p:nvSpPr>
        <p:spPr>
          <a:xfrm>
            <a:off x="8068241" y="6411555"/>
            <a:ext cx="150607" cy="129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921217" y="6632087"/>
            <a:ext cx="150607" cy="129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256498" y="6578300"/>
            <a:ext cx="150607" cy="129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075412" y="6515546"/>
            <a:ext cx="150607" cy="129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249328" y="6646431"/>
            <a:ext cx="150607" cy="1290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154300" y="6610572"/>
            <a:ext cx="150607" cy="1290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7962456" y="6499411"/>
            <a:ext cx="150607" cy="1290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028796" y="6653603"/>
            <a:ext cx="150607" cy="1290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186575" y="6443829"/>
            <a:ext cx="150607" cy="1290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lock Arc 18"/>
          <p:cNvSpPr/>
          <p:nvPr/>
        </p:nvSpPr>
        <p:spPr>
          <a:xfrm>
            <a:off x="6110345" y="5195944"/>
            <a:ext cx="4249270" cy="3853035"/>
          </a:xfrm>
          <a:prstGeom prst="blockArc">
            <a:avLst>
              <a:gd name="adj1" fmla="val 11357509"/>
              <a:gd name="adj2" fmla="val 21043068"/>
              <a:gd name="adj3" fmla="val 6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Oval 21"/>
          <p:cNvSpPr/>
          <p:nvPr/>
        </p:nvSpPr>
        <p:spPr>
          <a:xfrm>
            <a:off x="7443849" y="5251186"/>
            <a:ext cx="150607" cy="1290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a:cxnSpLocks/>
          </p:cNvCxnSpPr>
          <p:nvPr/>
        </p:nvCxnSpPr>
        <p:spPr>
          <a:xfrm flipV="1">
            <a:off x="7481053" y="3735033"/>
            <a:ext cx="0" cy="1497103"/>
          </a:xfrm>
          <a:prstGeom prst="straightConnector1">
            <a:avLst/>
          </a:prstGeom>
          <a:ln>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475183" y="1979407"/>
            <a:ext cx="3596807" cy="1200329"/>
          </a:xfrm>
          <a:prstGeom prst="rect">
            <a:avLst/>
          </a:prstGeom>
          <a:noFill/>
        </p:spPr>
        <p:txBody>
          <a:bodyPr wrap="square" rtlCol="0">
            <a:spAutoFit/>
          </a:bodyPr>
          <a:lstStyle/>
          <a:p>
            <a:r>
              <a:rPr lang="en-US" dirty="0"/>
              <a:t>Electrons excited to higher energy levels or gained by the ion when heated </a:t>
            </a:r>
            <a:r>
              <a:rPr lang="en-US" i="1" dirty="0">
                <a:solidFill>
                  <a:schemeClr val="accent3"/>
                </a:solidFill>
              </a:rPr>
              <a:t>relax</a:t>
            </a:r>
            <a:r>
              <a:rPr lang="en-US" dirty="0"/>
              <a:t>, and </a:t>
            </a:r>
            <a:r>
              <a:rPr lang="en-US" dirty="0">
                <a:solidFill>
                  <a:schemeClr val="accent2">
                    <a:lumMod val="75000"/>
                  </a:schemeClr>
                </a:solidFill>
              </a:rPr>
              <a:t>emit color </a:t>
            </a:r>
            <a:r>
              <a:rPr lang="en-US" dirty="0"/>
              <a:t>-- a specific wave packet (photon).</a:t>
            </a:r>
          </a:p>
        </p:txBody>
      </p:sp>
      <p:pic>
        <p:nvPicPr>
          <p:cNvPr id="36" name="Picture 35"/>
          <p:cNvPicPr>
            <a:picLocks noChangeAspect="1"/>
          </p:cNvPicPr>
          <p:nvPr/>
        </p:nvPicPr>
        <p:blipFill>
          <a:blip r:embed="rId2"/>
          <a:stretch>
            <a:fillRect/>
          </a:stretch>
        </p:blipFill>
        <p:spPr>
          <a:xfrm>
            <a:off x="9717312" y="1731874"/>
            <a:ext cx="1833589" cy="803142"/>
          </a:xfrm>
          <a:prstGeom prst="rect">
            <a:avLst/>
          </a:prstGeom>
          <a:ln>
            <a:solidFill>
              <a:schemeClr val="bg1"/>
            </a:solidFill>
          </a:ln>
        </p:spPr>
      </p:pic>
      <p:pic>
        <p:nvPicPr>
          <p:cNvPr id="43" name="Picture 42"/>
          <p:cNvPicPr>
            <a:picLocks noChangeAspect="1"/>
          </p:cNvPicPr>
          <p:nvPr/>
        </p:nvPicPr>
        <p:blipFill>
          <a:blip r:embed="rId3">
            <a:duotone>
              <a:schemeClr val="accent2">
                <a:shade val="45000"/>
                <a:satMod val="135000"/>
              </a:schemeClr>
              <a:prstClr val="white"/>
            </a:duotone>
          </a:blip>
          <a:stretch>
            <a:fillRect/>
          </a:stretch>
        </p:blipFill>
        <p:spPr>
          <a:xfrm rot="8032945" flipV="1">
            <a:off x="8285004" y="4209359"/>
            <a:ext cx="688197" cy="286537"/>
          </a:xfrm>
          <a:prstGeom prst="rect">
            <a:avLst/>
          </a:prstGeom>
        </p:spPr>
      </p:pic>
      <p:cxnSp>
        <p:nvCxnSpPr>
          <p:cNvPr id="33" name="Straight Arrow Connector 32"/>
          <p:cNvCxnSpPr>
            <a:cxnSpLocks/>
          </p:cNvCxnSpPr>
          <p:nvPr/>
        </p:nvCxnSpPr>
        <p:spPr>
          <a:xfrm>
            <a:off x="8319253" y="3700631"/>
            <a:ext cx="0" cy="9466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8254706" y="3559770"/>
            <a:ext cx="150607" cy="1290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491375" y="2251932"/>
            <a:ext cx="150607" cy="1290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a:cxnSpLocks/>
            <a:endCxn id="38" idx="0"/>
          </p:cNvCxnSpPr>
          <p:nvPr/>
        </p:nvCxnSpPr>
        <p:spPr>
          <a:xfrm flipH="1">
            <a:off x="8330010" y="2331608"/>
            <a:ext cx="206190" cy="1228162"/>
          </a:xfrm>
          <a:prstGeom prst="straightConnector1">
            <a:avLst/>
          </a:prstGeom>
          <a:ln>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0" name="Picture 29" descr="A picture containing clipart&#10;&#10;Description generated with high confidence">
            <a:extLst>
              <a:ext uri="{FF2B5EF4-FFF2-40B4-BE49-F238E27FC236}">
                <a16:creationId xmlns:a16="http://schemas.microsoft.com/office/drawing/2014/main" id="{39A47EDB-57F8-49E3-8568-EC3EB285758C}"/>
              </a:ext>
            </a:extLst>
          </p:cNvPr>
          <p:cNvPicPr>
            <a:picLocks noChangeAspect="1"/>
          </p:cNvPicPr>
          <p:nvPr/>
        </p:nvPicPr>
        <p:blipFill>
          <a:blip r:embed="rId4"/>
          <a:stretch>
            <a:fillRect/>
          </a:stretch>
        </p:blipFill>
        <p:spPr>
          <a:xfrm>
            <a:off x="1301339" y="1888304"/>
            <a:ext cx="2876550" cy="4286250"/>
          </a:xfrm>
          <a:prstGeom prst="rect">
            <a:avLst/>
          </a:prstGeom>
        </p:spPr>
      </p:pic>
      <p:sp>
        <p:nvSpPr>
          <p:cNvPr id="31" name="Oval 30">
            <a:extLst>
              <a:ext uri="{FF2B5EF4-FFF2-40B4-BE49-F238E27FC236}">
                <a16:creationId xmlns:a16="http://schemas.microsoft.com/office/drawing/2014/main" id="{8F2374C5-CC34-472F-A846-400B0CF2A32E}"/>
              </a:ext>
            </a:extLst>
          </p:cNvPr>
          <p:cNvSpPr/>
          <p:nvPr/>
        </p:nvSpPr>
        <p:spPr>
          <a:xfrm>
            <a:off x="7443625" y="3604482"/>
            <a:ext cx="150607" cy="12909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4194BFAB-F5E4-401E-AB47-FB4BA7BE2F66}"/>
              </a:ext>
            </a:extLst>
          </p:cNvPr>
          <p:cNvCxnSpPr>
            <a:cxnSpLocks/>
          </p:cNvCxnSpPr>
          <p:nvPr/>
        </p:nvCxnSpPr>
        <p:spPr>
          <a:xfrm>
            <a:off x="7585828" y="3763608"/>
            <a:ext cx="0" cy="14971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3FEEEE8D-471D-4234-866B-4272E2DD0F68}"/>
              </a:ext>
            </a:extLst>
          </p:cNvPr>
          <p:cNvPicPr>
            <a:picLocks noChangeAspect="1"/>
          </p:cNvPicPr>
          <p:nvPr/>
        </p:nvPicPr>
        <p:blipFill>
          <a:blip r:embed="rId3">
            <a:duotone>
              <a:schemeClr val="accent2">
                <a:shade val="45000"/>
                <a:satMod val="135000"/>
              </a:schemeClr>
              <a:prstClr val="white"/>
            </a:duotone>
          </a:blip>
          <a:stretch>
            <a:fillRect/>
          </a:stretch>
        </p:blipFill>
        <p:spPr>
          <a:xfrm rot="8032945" flipV="1">
            <a:off x="8846979" y="3637858"/>
            <a:ext cx="688197" cy="286537"/>
          </a:xfrm>
          <a:prstGeom prst="rect">
            <a:avLst/>
          </a:prstGeom>
        </p:spPr>
      </p:pic>
      <p:sp>
        <p:nvSpPr>
          <p:cNvPr id="5" name="Title 1">
            <a:extLst>
              <a:ext uri="{FF2B5EF4-FFF2-40B4-BE49-F238E27FC236}">
                <a16:creationId xmlns:a16="http://schemas.microsoft.com/office/drawing/2014/main" id="{521A2632-A74B-4781-BECE-798B8428A554}"/>
              </a:ext>
            </a:extLst>
          </p:cNvPr>
          <p:cNvSpPr txBox="1">
            <a:spLocks/>
          </p:cNvSpPr>
          <p:nvPr/>
        </p:nvSpPr>
        <p:spPr>
          <a:xfrm>
            <a:off x="808010" y="275508"/>
            <a:ext cx="10583635" cy="1306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0000"/>
                </a:solidFill>
              </a:rPr>
              <a:t>Photoelectric Effect vs. </a:t>
            </a:r>
            <a:r>
              <a:rPr lang="en-US" u="sng" dirty="0">
                <a:solidFill>
                  <a:srgbClr val="000000"/>
                </a:solidFill>
              </a:rPr>
              <a:t>Photoemission</a:t>
            </a:r>
            <a:endParaRPr lang="en-US" u="sng" dirty="0">
              <a:solidFill>
                <a:srgbClr val="000000"/>
              </a:solidFill>
              <a:cs typeface="Calibri Light" panose="020F0302020204030204"/>
            </a:endParaRPr>
          </a:p>
        </p:txBody>
      </p:sp>
      <p:pic>
        <p:nvPicPr>
          <p:cNvPr id="3" name="Picture 2" descr="blue sinusiodal waveform | Free backgrounds and textures | Cr103.com">
            <a:extLst>
              <a:ext uri="{FF2B5EF4-FFF2-40B4-BE49-F238E27FC236}">
                <a16:creationId xmlns:a16="http://schemas.microsoft.com/office/drawing/2014/main" id="{3C8C4803-B6FE-4807-8BBD-D2B7BF295F9B}"/>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047" b="89965" l="0" r="89984"/>
                    </a14:imgEffect>
                  </a14:imgLayer>
                </a14:imgProps>
              </a:ext>
            </a:extLst>
          </a:blip>
          <a:stretch>
            <a:fillRect/>
          </a:stretch>
        </p:blipFill>
        <p:spPr>
          <a:xfrm rot="12738435">
            <a:off x="6626786" y="4894389"/>
            <a:ext cx="864712" cy="94635"/>
          </a:xfrm>
          <a:prstGeom prst="rect">
            <a:avLst/>
          </a:prstGeom>
          <a:ln>
            <a:solidFill>
              <a:srgbClr val="0070C0">
                <a:alpha val="1000"/>
              </a:srgbClr>
            </a:solidFill>
          </a:ln>
        </p:spPr>
      </p:pic>
      <p:pic>
        <p:nvPicPr>
          <p:cNvPr id="4" name="Picture 3" descr="blue sinusiodal waveform | Free backgrounds and textures | Cr103.com">
            <a:extLst>
              <a:ext uri="{FF2B5EF4-FFF2-40B4-BE49-F238E27FC236}">
                <a16:creationId xmlns:a16="http://schemas.microsoft.com/office/drawing/2014/main" id="{B0C00A98-CAB9-421C-988A-D898112CC0D4}"/>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047" b="89965" l="0" r="89984"/>
                    </a14:imgEffect>
                  </a14:imgLayer>
                </a14:imgProps>
              </a:ext>
            </a:extLst>
          </a:blip>
          <a:stretch>
            <a:fillRect/>
          </a:stretch>
        </p:blipFill>
        <p:spPr>
          <a:xfrm rot="12738435">
            <a:off x="5883837" y="4627689"/>
            <a:ext cx="864712" cy="94635"/>
          </a:xfrm>
          <a:prstGeom prst="rect">
            <a:avLst/>
          </a:prstGeom>
          <a:ln>
            <a:solidFill>
              <a:srgbClr val="0070C0">
                <a:alpha val="1000"/>
              </a:srgbClr>
            </a:solidFill>
          </a:ln>
        </p:spPr>
      </p:pic>
      <p:pic>
        <p:nvPicPr>
          <p:cNvPr id="10" name="Picture 9" descr="blue sinusiodal waveform | Free backgrounds and textures | Cr103.com">
            <a:extLst>
              <a:ext uri="{FF2B5EF4-FFF2-40B4-BE49-F238E27FC236}">
                <a16:creationId xmlns:a16="http://schemas.microsoft.com/office/drawing/2014/main" id="{50D527EE-9D32-442D-A14A-34A235F4B0CC}"/>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047" b="89965" l="0" r="89984"/>
                    </a14:imgEffect>
                  </a14:imgLayer>
                </a14:imgProps>
              </a:ext>
            </a:extLst>
          </a:blip>
          <a:stretch>
            <a:fillRect/>
          </a:stretch>
        </p:blipFill>
        <p:spPr>
          <a:xfrm rot="12738435">
            <a:off x="5664760" y="4103814"/>
            <a:ext cx="864712" cy="94635"/>
          </a:xfrm>
          <a:prstGeom prst="rect">
            <a:avLst/>
          </a:prstGeom>
          <a:ln>
            <a:solidFill>
              <a:srgbClr val="0070C0">
                <a:alpha val="1000"/>
              </a:srgbClr>
            </a:solidFill>
          </a:ln>
        </p:spPr>
      </p:pic>
      <p:pic>
        <p:nvPicPr>
          <p:cNvPr id="20" name="Picture 19" descr="blue sinusiodal waveform | Free backgrounds and textures | Cr103.com">
            <a:extLst>
              <a:ext uri="{FF2B5EF4-FFF2-40B4-BE49-F238E27FC236}">
                <a16:creationId xmlns:a16="http://schemas.microsoft.com/office/drawing/2014/main" id="{95A1E1E1-11A3-41B8-9DF1-63D1E0889AFA}"/>
              </a:ext>
            </a:extLst>
          </p:cNvPr>
          <p:cNvPicPr>
            <a:picLocks noChangeAspect="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ackgroundRemoval t="1047" b="89965" l="0" r="89984"/>
                    </a14:imgEffect>
                  </a14:imgLayer>
                </a14:imgProps>
              </a:ext>
            </a:extLst>
          </a:blip>
          <a:stretch>
            <a:fillRect/>
          </a:stretch>
        </p:blipFill>
        <p:spPr>
          <a:xfrm rot="12738435">
            <a:off x="4931337" y="4056190"/>
            <a:ext cx="864712" cy="94635"/>
          </a:xfrm>
          <a:prstGeom prst="rect">
            <a:avLst/>
          </a:prstGeom>
          <a:ln>
            <a:solidFill>
              <a:srgbClr val="0070C0">
                <a:alpha val="1000"/>
              </a:srgbClr>
            </a:solidFill>
          </a:ln>
        </p:spPr>
      </p:pic>
    </p:spTree>
    <p:extLst>
      <p:ext uri="{BB962C8B-B14F-4D97-AF65-F5344CB8AC3E}">
        <p14:creationId xmlns:p14="http://schemas.microsoft.com/office/powerpoint/2010/main" val="3452445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srcRect b="12196"/>
          <a:stretch/>
        </p:blipFill>
        <p:spPr>
          <a:xfrm>
            <a:off x="0" y="593768"/>
            <a:ext cx="12192000" cy="5726088"/>
          </a:xfrm>
          <a:prstGeom prst="rect">
            <a:avLst/>
          </a:prstGeom>
        </p:spPr>
      </p:pic>
      <p:sp>
        <p:nvSpPr>
          <p:cNvPr id="4" name="Rectangle 3"/>
          <p:cNvSpPr/>
          <p:nvPr/>
        </p:nvSpPr>
        <p:spPr>
          <a:xfrm>
            <a:off x="8100815" y="6488668"/>
            <a:ext cx="4091185" cy="369332"/>
          </a:xfrm>
          <a:prstGeom prst="rect">
            <a:avLst/>
          </a:prstGeom>
        </p:spPr>
        <p:txBody>
          <a:bodyPr wrap="none">
            <a:spAutoFit/>
          </a:bodyPr>
          <a:lstStyle/>
          <a:p>
            <a:r>
              <a:rPr lang="en-US"/>
              <a:t>Image credit: Philip Ronan, Gringer</a:t>
            </a:r>
          </a:p>
        </p:txBody>
      </p:sp>
      <p:pic>
        <p:nvPicPr>
          <p:cNvPr id="5" name="Picture 4"/>
          <p:cNvPicPr>
            <a:picLocks noChangeAspect="1"/>
          </p:cNvPicPr>
          <p:nvPr/>
        </p:nvPicPr>
        <p:blipFill>
          <a:blip r:embed="rId3"/>
          <a:stretch>
            <a:fillRect/>
          </a:stretch>
        </p:blipFill>
        <p:spPr>
          <a:xfrm>
            <a:off x="9894551" y="4591410"/>
            <a:ext cx="1833589" cy="803142"/>
          </a:xfrm>
          <a:prstGeom prst="rect">
            <a:avLst/>
          </a:prstGeom>
          <a:ln>
            <a:solidFill>
              <a:schemeClr val="bg1"/>
            </a:solidFill>
          </a:ln>
        </p:spPr>
      </p:pic>
      <p:sp>
        <p:nvSpPr>
          <p:cNvPr id="6" name="TextBox 5">
            <a:extLst>
              <a:ext uri="{FF2B5EF4-FFF2-40B4-BE49-F238E27FC236}">
                <a16:creationId xmlns:a16="http://schemas.microsoft.com/office/drawing/2014/main" id="{01B88F48-7756-4DD9-B26A-A1729DAFB04B}"/>
              </a:ext>
            </a:extLst>
          </p:cNvPr>
          <p:cNvSpPr txBox="1"/>
          <p:nvPr/>
        </p:nvSpPr>
        <p:spPr>
          <a:xfrm>
            <a:off x="5883578" y="4043106"/>
            <a:ext cx="2597586" cy="369332"/>
          </a:xfrm>
          <a:prstGeom prst="rect">
            <a:avLst/>
          </a:prstGeom>
          <a:noFill/>
        </p:spPr>
        <p:txBody>
          <a:bodyPr wrap="square" rtlCol="0">
            <a:spAutoFit/>
          </a:bodyPr>
          <a:lstStyle/>
          <a:p>
            <a:pPr algn="l"/>
            <a:r>
              <a:rPr lang="en-US" b="1" dirty="0">
                <a:solidFill>
                  <a:srgbClr val="202020"/>
                </a:solidFill>
              </a:rPr>
              <a:t>in nanometers (nm)</a:t>
            </a:r>
          </a:p>
        </p:txBody>
      </p:sp>
    </p:spTree>
    <p:extLst>
      <p:ext uri="{BB962C8B-B14F-4D97-AF65-F5344CB8AC3E}">
        <p14:creationId xmlns:p14="http://schemas.microsoft.com/office/powerpoint/2010/main" val="1845351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44292" y="775130"/>
            <a:ext cx="3696148" cy="1293028"/>
          </a:xfrm>
        </p:spPr>
        <p:txBody>
          <a:bodyPr>
            <a:normAutofit fontScale="90000"/>
          </a:bodyPr>
          <a:lstStyle/>
          <a:p>
            <a:r>
              <a:rPr lang="en-US" dirty="0"/>
              <a:t>White light is a continuous spectrum.</a:t>
            </a:r>
          </a:p>
        </p:txBody>
      </p:sp>
      <p:pic>
        <p:nvPicPr>
          <p:cNvPr id="3" name="Picture 2"/>
          <p:cNvPicPr>
            <a:picLocks noChangeAspect="1"/>
          </p:cNvPicPr>
          <p:nvPr/>
        </p:nvPicPr>
        <p:blipFill>
          <a:blip r:embed="rId3"/>
          <a:stretch>
            <a:fillRect/>
          </a:stretch>
        </p:blipFill>
        <p:spPr>
          <a:xfrm>
            <a:off x="430306" y="5195414"/>
            <a:ext cx="11626727" cy="1388266"/>
          </a:xfrm>
          <a:prstGeom prst="rect">
            <a:avLst/>
          </a:prstGeom>
        </p:spPr>
      </p:pic>
      <p:pic>
        <p:nvPicPr>
          <p:cNvPr id="12" name="Picture 11"/>
          <p:cNvPicPr>
            <a:picLocks noChangeAspect="1"/>
          </p:cNvPicPr>
          <p:nvPr/>
        </p:nvPicPr>
        <p:blipFill>
          <a:blip r:embed="rId4"/>
          <a:stretch>
            <a:fillRect/>
          </a:stretch>
        </p:blipFill>
        <p:spPr>
          <a:xfrm>
            <a:off x="2682240" y="1473798"/>
            <a:ext cx="4435736" cy="3326802"/>
          </a:xfrm>
          <a:prstGeom prst="rect">
            <a:avLst/>
          </a:prstGeom>
        </p:spPr>
      </p:pic>
    </p:spTree>
    <p:extLst>
      <p:ext uri="{BB962C8B-B14F-4D97-AF65-F5344CB8AC3E}">
        <p14:creationId xmlns:p14="http://schemas.microsoft.com/office/powerpoint/2010/main" val="413795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0967" y="1546655"/>
            <a:ext cx="3696148" cy="1293028"/>
          </a:xfrm>
        </p:spPr>
        <p:txBody>
          <a:bodyPr>
            <a:normAutofit fontScale="90000"/>
          </a:bodyPr>
          <a:lstStyle/>
          <a:p>
            <a:r>
              <a:rPr lang="en-US" dirty="0"/>
              <a:t>Atoms emit spectral lines</a:t>
            </a:r>
            <a:br>
              <a:rPr lang="en-US" dirty="0"/>
            </a:br>
            <a:r>
              <a:rPr lang="en-US" dirty="0"/>
              <a:t>because of their energy levels.</a:t>
            </a:r>
          </a:p>
        </p:txBody>
      </p:sp>
      <p:pic>
        <p:nvPicPr>
          <p:cNvPr id="11" name="Content Placeholder 3"/>
          <p:cNvPicPr>
            <a:picLocks noChangeAspect="1"/>
          </p:cNvPicPr>
          <p:nvPr/>
        </p:nvPicPr>
        <p:blipFill>
          <a:blip r:embed="rId3"/>
          <a:stretch>
            <a:fillRect/>
          </a:stretch>
        </p:blipFill>
        <p:spPr>
          <a:xfrm>
            <a:off x="516937" y="4938486"/>
            <a:ext cx="11536680" cy="1524000"/>
          </a:xfrm>
          <a:prstGeom prst="rect">
            <a:avLst/>
          </a:prstGeom>
        </p:spPr>
      </p:pic>
      <p:sp>
        <p:nvSpPr>
          <p:cNvPr id="4" name="Isosceles Triangle 3"/>
          <p:cNvSpPr/>
          <p:nvPr/>
        </p:nvSpPr>
        <p:spPr>
          <a:xfrm>
            <a:off x="3080825" y="2180722"/>
            <a:ext cx="2869809" cy="2490708"/>
          </a:xfrm>
          <a:prstGeom prst="triangle">
            <a:avLst/>
          </a:prstGeom>
          <a:noFill/>
          <a:ln>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2503546" y="3362178"/>
            <a:ext cx="1351002" cy="407964"/>
          </a:xfrm>
          <a:prstGeom prst="line">
            <a:avLst/>
          </a:prstGeom>
        </p:spPr>
        <p:style>
          <a:lnRef idx="1">
            <a:schemeClr val="accent2"/>
          </a:lnRef>
          <a:fillRef idx="0">
            <a:schemeClr val="accent2"/>
          </a:fillRef>
          <a:effectRef idx="0">
            <a:schemeClr val="accent2"/>
          </a:effectRef>
          <a:fontRef idx="minor">
            <a:schemeClr val="tx1"/>
          </a:fontRef>
        </p:style>
      </p:cxnSp>
      <p:pic>
        <p:nvPicPr>
          <p:cNvPr id="20" name="Picture 19" descr="blue sinusiodal waveform | Free backgrounds and textures | Cr103.com"/>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ackgroundRemoval t="1047" b="89965" l="0" r="89984"/>
                    </a14:imgEffect>
                  </a14:imgLayer>
                </a14:imgProps>
              </a:ext>
            </a:extLst>
          </a:blip>
          <a:stretch>
            <a:fillRect/>
          </a:stretch>
        </p:blipFill>
        <p:spPr>
          <a:xfrm rot="1648282">
            <a:off x="4963263" y="3400668"/>
            <a:ext cx="1742300" cy="285080"/>
          </a:xfrm>
          <a:prstGeom prst="rect">
            <a:avLst/>
          </a:prstGeom>
        </p:spPr>
      </p:pic>
      <p:pic>
        <p:nvPicPr>
          <p:cNvPr id="21" name="Picture 20" descr="blue sinusiodal waveform | Free backgrounds and textures | Cr103.com"/>
          <p:cNvPicPr>
            <a:picLocks noChangeAspect="1"/>
          </p:cNvPicPr>
          <p:nvPr/>
        </p:nvPicPr>
        <p:blipFill>
          <a:blip r:embed="rId6">
            <a:extLst>
              <a:ext uri="{BEBA8EAE-BF5A-486C-A8C5-ECC9F3942E4B}">
                <a14:imgProps xmlns:a14="http://schemas.microsoft.com/office/drawing/2010/main">
                  <a14:imgLayer r:embed="rId5">
                    <a14:imgEffect>
                      <a14:backgroundRemoval t="1047" b="89965" l="0" r="89984"/>
                    </a14:imgEffect>
                  </a14:imgLayer>
                </a14:imgProps>
              </a:ext>
            </a:extLst>
          </a:blip>
          <a:stretch>
            <a:fillRect/>
          </a:stretch>
        </p:blipFill>
        <p:spPr>
          <a:xfrm>
            <a:off x="5076519" y="3053524"/>
            <a:ext cx="1742300" cy="285080"/>
          </a:xfrm>
          <a:prstGeom prst="rect">
            <a:avLst/>
          </a:prstGeom>
        </p:spPr>
      </p:pic>
      <p:pic>
        <p:nvPicPr>
          <p:cNvPr id="22" name="Picture 21" descr="blue sinusiodal waveform | Free backgrounds and textures | Cr103.com"/>
          <p:cNvPicPr>
            <a:picLocks noChangeAspect="1"/>
          </p:cNvPicPr>
          <p:nvPr/>
        </p:nvPicPr>
        <p:blipFill>
          <a:blip r:embed="rId6">
            <a:duotone>
              <a:schemeClr val="accent5">
                <a:shade val="45000"/>
                <a:satMod val="135000"/>
              </a:schemeClr>
              <a:prstClr val="white"/>
            </a:duotone>
            <a:extLst>
              <a:ext uri="{BEBA8EAE-BF5A-486C-A8C5-ECC9F3942E4B}">
                <a14:imgProps xmlns:a14="http://schemas.microsoft.com/office/drawing/2010/main">
                  <a14:imgLayer r:embed="rId5">
                    <a14:imgEffect>
                      <a14:backgroundRemoval t="1047" b="89965" l="0" r="89984"/>
                    </a14:imgEffect>
                  </a14:imgLayer>
                </a14:imgProps>
              </a:ext>
            </a:extLst>
          </a:blip>
          <a:stretch>
            <a:fillRect/>
          </a:stretch>
        </p:blipFill>
        <p:spPr>
          <a:xfrm rot="613132">
            <a:off x="5044362" y="3192386"/>
            <a:ext cx="1742300" cy="285080"/>
          </a:xfrm>
          <a:prstGeom prst="rect">
            <a:avLst/>
          </a:prstGeom>
        </p:spPr>
      </p:pic>
      <p:pic>
        <p:nvPicPr>
          <p:cNvPr id="23" name="Picture 22" descr="blue sinusiodal waveform | Free backgrounds and textures | Cr103.com"/>
          <p:cNvPicPr>
            <a:picLocks noChangeAspect="1"/>
          </p:cNvPicPr>
          <p:nvPr/>
        </p:nvPicPr>
        <p:blipFill>
          <a:blip r:embed="rId7">
            <a:duotone>
              <a:prstClr val="black"/>
              <a:srgbClr val="5F09D1">
                <a:tint val="45000"/>
                <a:satMod val="400000"/>
              </a:srgbClr>
            </a:duotone>
            <a:extLst>
              <a:ext uri="{BEBA8EAE-BF5A-486C-A8C5-ECC9F3942E4B}">
                <a14:imgProps xmlns:a14="http://schemas.microsoft.com/office/drawing/2010/main">
                  <a14:imgLayer r:embed="rId5">
                    <a14:imgEffect>
                      <a14:backgroundRemoval t="1047" b="89965" l="0" r="89984"/>
                    </a14:imgEffect>
                    <a14:imgEffect>
                      <a14:saturation sat="33000"/>
                    </a14:imgEffect>
                  </a14:imgLayer>
                </a14:imgProps>
              </a:ext>
            </a:extLst>
          </a:blip>
          <a:stretch>
            <a:fillRect/>
          </a:stretch>
        </p:blipFill>
        <p:spPr>
          <a:xfrm rot="21094199">
            <a:off x="5044426" y="2918287"/>
            <a:ext cx="1749540" cy="286265"/>
          </a:xfrm>
          <a:prstGeom prst="rect">
            <a:avLst/>
          </a:prstGeom>
        </p:spPr>
      </p:pic>
      <p:pic>
        <p:nvPicPr>
          <p:cNvPr id="3" name="Picture 2">
            <a:extLst>
              <a:ext uri="{FF2B5EF4-FFF2-40B4-BE49-F238E27FC236}">
                <a16:creationId xmlns:a16="http://schemas.microsoft.com/office/drawing/2014/main" id="{4E796CBB-0B79-4286-ACA6-42F6CD5DF198}"/>
              </a:ext>
            </a:extLst>
          </p:cNvPr>
          <p:cNvPicPr>
            <a:picLocks noChangeAspect="1"/>
          </p:cNvPicPr>
          <p:nvPr/>
        </p:nvPicPr>
        <p:blipFill>
          <a:blip r:embed="rId8"/>
          <a:stretch>
            <a:fillRect/>
          </a:stretch>
        </p:blipFill>
        <p:spPr>
          <a:xfrm>
            <a:off x="1474129" y="3112786"/>
            <a:ext cx="1178529" cy="1333090"/>
          </a:xfrm>
          <a:prstGeom prst="rect">
            <a:avLst/>
          </a:prstGeom>
        </p:spPr>
      </p:pic>
    </p:spTree>
    <p:extLst>
      <p:ext uri="{BB962C8B-B14F-4D97-AF65-F5344CB8AC3E}">
        <p14:creationId xmlns:p14="http://schemas.microsoft.com/office/powerpoint/2010/main" val="4294726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generated with high confidence"/>
          <p:cNvPicPr>
            <a:picLocks noChangeAspect="1"/>
          </p:cNvPicPr>
          <p:nvPr/>
        </p:nvPicPr>
        <p:blipFill rotWithShape="1">
          <a:blip r:embed="rId3"/>
          <a:srcRect l="33230" t="3862" r="34577" b="68486"/>
          <a:stretch/>
        </p:blipFill>
        <p:spPr>
          <a:xfrm>
            <a:off x="374760" y="2538815"/>
            <a:ext cx="5744686" cy="2800276"/>
          </a:xfrm>
          <a:prstGeom prst="rect">
            <a:avLst/>
          </a:prstGeom>
        </p:spPr>
      </p:pic>
      <p:pic>
        <p:nvPicPr>
          <p:cNvPr id="3" name="Picture 2"/>
          <p:cNvPicPr>
            <a:picLocks noChangeAspect="1"/>
          </p:cNvPicPr>
          <p:nvPr/>
        </p:nvPicPr>
        <p:blipFill rotWithShape="1">
          <a:blip r:embed="rId4"/>
          <a:srcRect b="9795"/>
          <a:stretch/>
        </p:blipFill>
        <p:spPr>
          <a:xfrm>
            <a:off x="6324893" y="1898331"/>
            <a:ext cx="5543550" cy="4081243"/>
          </a:xfrm>
          <a:prstGeom prst="rect">
            <a:avLst/>
          </a:prstGeom>
        </p:spPr>
      </p:pic>
      <p:sp>
        <p:nvSpPr>
          <p:cNvPr id="4" name="Title 1"/>
          <p:cNvSpPr txBox="1">
            <a:spLocks/>
          </p:cNvSpPr>
          <p:nvPr/>
        </p:nvSpPr>
        <p:spPr>
          <a:xfrm>
            <a:off x="2895600" y="764373"/>
            <a:ext cx="8610600" cy="1293028"/>
          </a:xfrm>
          <a:prstGeom prst="rect">
            <a:avLst/>
          </a:prstGeom>
        </p:spPr>
        <p:txBody>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a:t>Energy Levels And Orbitals</a:t>
            </a:r>
          </a:p>
        </p:txBody>
      </p:sp>
    </p:spTree>
    <p:extLst>
      <p:ext uri="{BB962C8B-B14F-4D97-AF65-F5344CB8AC3E}">
        <p14:creationId xmlns:p14="http://schemas.microsoft.com/office/powerpoint/2010/main" val="1028584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generated with high confidence"/>
          <p:cNvPicPr>
            <a:picLocks noChangeAspect="1"/>
          </p:cNvPicPr>
          <p:nvPr/>
        </p:nvPicPr>
        <p:blipFill rotWithShape="1">
          <a:blip r:embed="rId3"/>
          <a:srcRect b="881"/>
          <a:stretch/>
        </p:blipFill>
        <p:spPr>
          <a:xfrm>
            <a:off x="20" y="10"/>
            <a:ext cx="12191980" cy="6857990"/>
          </a:xfrm>
          <a:prstGeom prst="rect">
            <a:avLst/>
          </a:prstGeom>
        </p:spPr>
      </p:pic>
    </p:spTree>
    <p:extLst>
      <p:ext uri="{BB962C8B-B14F-4D97-AF65-F5344CB8AC3E}">
        <p14:creationId xmlns:p14="http://schemas.microsoft.com/office/powerpoint/2010/main" val="228969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14" y="297089"/>
            <a:ext cx="7590065" cy="1339170"/>
          </a:xfrm>
        </p:spPr>
        <p:txBody>
          <a:bodyPr/>
          <a:lstStyle/>
          <a:p>
            <a:pPr algn="ctr"/>
            <a:r>
              <a:rPr lang="en-US"/>
              <a:t>Each element has a fingerprint.</a:t>
            </a:r>
          </a:p>
        </p:txBody>
      </p:sp>
      <p:sp>
        <p:nvSpPr>
          <p:cNvPr id="8" name="Rectangle 7"/>
          <p:cNvSpPr/>
          <p:nvPr/>
        </p:nvSpPr>
        <p:spPr>
          <a:xfrm>
            <a:off x="536026" y="1725102"/>
            <a:ext cx="4581349" cy="4708981"/>
          </a:xfrm>
          <a:prstGeom prst="rect">
            <a:avLst/>
          </a:prstGeom>
        </p:spPr>
        <p:txBody>
          <a:bodyPr wrap="square" anchor="t">
            <a:spAutoFit/>
          </a:bodyPr>
          <a:lstStyle/>
          <a:p>
            <a:pPr marL="285750" indent="-285750">
              <a:buFont typeface="Arial" panose="020B0604020202020204" pitchFamily="34" charset="0"/>
              <a:buChar char="•"/>
            </a:pPr>
            <a:r>
              <a:rPr lang="en-US" sz="2000" dirty="0"/>
              <a:t>When an atom or an ion is heated to high temperatures, electrons can be excited to higher energy levels. </a:t>
            </a:r>
            <a:endParaRPr lang="en-US" sz="2000"/>
          </a:p>
          <a:p>
            <a:pPr marL="285750" indent="-285750">
              <a:buFont typeface="Arial" panose="020B0604020202020204" pitchFamily="34" charset="0"/>
              <a:buChar char="•"/>
            </a:pPr>
            <a:r>
              <a:rPr lang="en-US" sz="2000" dirty="0"/>
              <a:t>Then they relax back to lower levels in one step or in multiple steps.</a:t>
            </a:r>
          </a:p>
          <a:p>
            <a:pPr marL="285750" indent="-285750">
              <a:buFont typeface="Arial" panose="020B0604020202020204" pitchFamily="34" charset="0"/>
              <a:buChar char="•"/>
            </a:pPr>
            <a:r>
              <a:rPr lang="en-US" sz="2000" dirty="0"/>
              <a:t>A corresponding amount of energy is released as light energy with a particular wavelength and frequency. </a:t>
            </a:r>
          </a:p>
          <a:p>
            <a:pPr marL="285750" indent="-285750">
              <a:buFont typeface="Arial" panose="020B0604020202020204" pitchFamily="34" charset="0"/>
              <a:buChar char="•"/>
            </a:pPr>
            <a:r>
              <a:rPr lang="en-US" sz="2000" dirty="0"/>
              <a:t>These jumps produce a spectrum of lines of visible light. </a:t>
            </a:r>
          </a:p>
          <a:p>
            <a:pPr marL="285750" indent="-285750">
              <a:buFont typeface="Arial" panose="020B0604020202020204" pitchFamily="34" charset="0"/>
              <a:buChar char="•"/>
            </a:pPr>
            <a:r>
              <a:rPr lang="en-US" sz="2000" dirty="0"/>
              <a:t>The color you see will be a combination of all these individual colors.</a:t>
            </a:r>
          </a:p>
          <a:p>
            <a:pPr marL="285750" indent="-285750">
              <a:buFont typeface="Arial" panose="020B0604020202020204" pitchFamily="34" charset="0"/>
              <a:buChar char="•"/>
            </a:pPr>
            <a:r>
              <a:rPr lang="en-US" sz="2000" dirty="0"/>
              <a:t>Each element has a fingerprint, a unique spectrum, because each has a different electron configuration. </a:t>
            </a:r>
          </a:p>
        </p:txBody>
      </p:sp>
      <p:pic>
        <p:nvPicPr>
          <p:cNvPr id="9" name="Picture 8"/>
          <p:cNvPicPr>
            <a:picLocks noChangeAspect="1"/>
          </p:cNvPicPr>
          <p:nvPr/>
        </p:nvPicPr>
        <p:blipFill>
          <a:blip r:embed="rId3"/>
          <a:stretch>
            <a:fillRect/>
          </a:stretch>
        </p:blipFill>
        <p:spPr>
          <a:xfrm>
            <a:off x="5396594" y="1313090"/>
            <a:ext cx="6795406" cy="5544910"/>
          </a:xfrm>
          <a:prstGeom prst="rect">
            <a:avLst/>
          </a:prstGeom>
        </p:spPr>
      </p:pic>
      <p:sp>
        <p:nvSpPr>
          <p:cNvPr id="10" name="Rectangle 9"/>
          <p:cNvSpPr/>
          <p:nvPr/>
        </p:nvSpPr>
        <p:spPr>
          <a:xfrm>
            <a:off x="6745044" y="6405597"/>
            <a:ext cx="5120640" cy="430887"/>
          </a:xfrm>
          <a:prstGeom prst="rect">
            <a:avLst/>
          </a:prstGeom>
        </p:spPr>
        <p:txBody>
          <a:bodyPr wrap="square">
            <a:spAutoFit/>
          </a:bodyPr>
          <a:lstStyle/>
          <a:p>
            <a:r>
              <a:rPr lang="en-US" sz="1100">
                <a:solidFill>
                  <a:schemeClr val="bg1"/>
                </a:solidFill>
              </a:rPr>
              <a:t>http://math-science-resources.com/wp-content/uploads/2015/09/Hydrogen-Emission-Lines.png</a:t>
            </a:r>
          </a:p>
        </p:txBody>
      </p:sp>
    </p:spTree>
    <p:extLst>
      <p:ext uri="{BB962C8B-B14F-4D97-AF65-F5344CB8AC3E}">
        <p14:creationId xmlns:p14="http://schemas.microsoft.com/office/powerpoint/2010/main" val="1064236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Emission Spectrum for Hydrogen</a:t>
            </a:r>
          </a:p>
        </p:txBody>
      </p:sp>
      <p:pic>
        <p:nvPicPr>
          <p:cNvPr id="4" name="Content Placeholder 3"/>
          <p:cNvPicPr>
            <a:picLocks noGrp="1" noChangeAspect="1"/>
          </p:cNvPicPr>
          <p:nvPr>
            <p:ph idx="1"/>
          </p:nvPr>
        </p:nvPicPr>
        <p:blipFill>
          <a:blip r:embed="rId3"/>
          <a:stretch>
            <a:fillRect/>
          </a:stretch>
        </p:blipFill>
        <p:spPr>
          <a:xfrm>
            <a:off x="-2897" y="3152624"/>
            <a:ext cx="12189822" cy="1605642"/>
          </a:xfrm>
          <a:prstGeom prst="rect">
            <a:avLst/>
          </a:prstGeom>
        </p:spPr>
      </p:pic>
    </p:spTree>
    <p:extLst>
      <p:ext uri="{BB962C8B-B14F-4D97-AF65-F5344CB8AC3E}">
        <p14:creationId xmlns:p14="http://schemas.microsoft.com/office/powerpoint/2010/main" val="24251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5504"/>
            <a:ext cx="10515600" cy="1325563"/>
          </a:xfrm>
        </p:spPr>
        <p:txBody>
          <a:bodyPr/>
          <a:lstStyle/>
          <a:p>
            <a:r>
              <a:rPr lang="en-US"/>
              <a:t>Schedule</a:t>
            </a:r>
          </a:p>
        </p:txBody>
      </p:sp>
      <p:sp>
        <p:nvSpPr>
          <p:cNvPr id="3" name="Content Placeholder 2"/>
          <p:cNvSpPr>
            <a:spLocks noGrp="1"/>
          </p:cNvSpPr>
          <p:nvPr>
            <p:ph idx="1"/>
          </p:nvPr>
        </p:nvSpPr>
        <p:spPr>
          <a:xfrm>
            <a:off x="838200" y="1418349"/>
            <a:ext cx="10515600" cy="4351338"/>
          </a:xfrm>
        </p:spPr>
        <p:txBody>
          <a:bodyPr vert="horz" lIns="91440" tIns="45720" rIns="91440" bIns="45720" rtlCol="0" anchor="t">
            <a:normAutofit/>
          </a:bodyPr>
          <a:lstStyle/>
          <a:p>
            <a:r>
              <a:rPr lang="en-US" dirty="0"/>
              <a:t>8:45 – 10:00 Pre-Lab</a:t>
            </a:r>
            <a:endParaRPr lang="en-US" b="1" dirty="0">
              <a:cs typeface="Calibri" panose="020F0502020204030204"/>
            </a:endParaRPr>
          </a:p>
          <a:p>
            <a:r>
              <a:rPr lang="en-US" b="1" dirty="0"/>
              <a:t>10:00 – 10:15 Break</a:t>
            </a:r>
            <a:endParaRPr lang="en-US" b="1" dirty="0">
              <a:cs typeface="Calibri"/>
            </a:endParaRPr>
          </a:p>
          <a:p>
            <a:r>
              <a:rPr lang="en-US" dirty="0"/>
              <a:t>10:15 – 10:45 Lab</a:t>
            </a:r>
            <a:r>
              <a:rPr lang="en-US" dirty="0">
                <a:ea typeface="+mn-lt"/>
                <a:cs typeface="+mn-lt"/>
              </a:rPr>
              <a:t> Activity: Flame Testing (Metal Salts)</a:t>
            </a:r>
          </a:p>
          <a:p>
            <a:r>
              <a:rPr lang="en-US" dirty="0"/>
              <a:t>10:45 – 11:15 Lab Activity: Flame Testing (Unknowns)</a:t>
            </a:r>
            <a:endParaRPr lang="en-US" dirty="0">
              <a:cs typeface="Calibri" panose="020F0502020204030204"/>
            </a:endParaRPr>
          </a:p>
          <a:p>
            <a:r>
              <a:rPr lang="en-US" dirty="0"/>
              <a:t>11:15 – 11:30 Lab Activity: Flame Testing (Hypothesis)</a:t>
            </a:r>
            <a:endParaRPr lang="en-US" dirty="0">
              <a:cs typeface="Calibri" panose="020F0502020204030204"/>
            </a:endParaRPr>
          </a:p>
          <a:p>
            <a:r>
              <a:rPr lang="en-US" dirty="0">
                <a:cs typeface="Calibri" panose="020F0502020204030204"/>
              </a:rPr>
              <a:t>11:30 - 12:00 Post-Lab</a:t>
            </a:r>
            <a:endParaRPr lang="en-US" dirty="0"/>
          </a:p>
        </p:txBody>
      </p:sp>
    </p:spTree>
    <p:extLst>
      <p:ext uri="{BB962C8B-B14F-4D97-AF65-F5344CB8AC3E}">
        <p14:creationId xmlns:p14="http://schemas.microsoft.com/office/powerpoint/2010/main" val="2157841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340178"/>
            <a:ext cx="12192000" cy="6857999"/>
          </a:xfrm>
          <a:prstGeom prst="rect">
            <a:avLst/>
          </a:prstGeom>
        </p:spPr>
      </p:pic>
      <p:sp>
        <p:nvSpPr>
          <p:cNvPr id="4" name="Rectangle 3"/>
          <p:cNvSpPr/>
          <p:nvPr/>
        </p:nvSpPr>
        <p:spPr>
          <a:xfrm>
            <a:off x="8100815" y="6488668"/>
            <a:ext cx="4091185" cy="369332"/>
          </a:xfrm>
          <a:prstGeom prst="rect">
            <a:avLst/>
          </a:prstGeom>
        </p:spPr>
        <p:txBody>
          <a:bodyPr wrap="none">
            <a:spAutoFit/>
          </a:bodyPr>
          <a:lstStyle/>
          <a:p>
            <a:r>
              <a:rPr lang="en-US">
                <a:solidFill>
                  <a:schemeClr val="bg1"/>
                </a:solidFill>
              </a:rPr>
              <a:t>Image credit: Philip Ronan, Gringer</a:t>
            </a:r>
          </a:p>
        </p:txBody>
      </p:sp>
      <p:sp>
        <p:nvSpPr>
          <p:cNvPr id="6" name="TextBox 5">
            <a:extLst>
              <a:ext uri="{FF2B5EF4-FFF2-40B4-BE49-F238E27FC236}">
                <a16:creationId xmlns:a16="http://schemas.microsoft.com/office/drawing/2014/main" id="{D88A10DA-F5FD-4666-9DFA-27BF040514A1}"/>
              </a:ext>
            </a:extLst>
          </p:cNvPr>
          <p:cNvSpPr txBox="1"/>
          <p:nvPr/>
        </p:nvSpPr>
        <p:spPr>
          <a:xfrm>
            <a:off x="5902107" y="3719036"/>
            <a:ext cx="2597586" cy="369332"/>
          </a:xfrm>
          <a:prstGeom prst="rect">
            <a:avLst/>
          </a:prstGeom>
          <a:noFill/>
        </p:spPr>
        <p:txBody>
          <a:bodyPr wrap="square" rtlCol="0">
            <a:spAutoFit/>
          </a:bodyPr>
          <a:lstStyle/>
          <a:p>
            <a:pPr algn="l"/>
            <a:r>
              <a:rPr lang="en-US" b="1" dirty="0">
                <a:solidFill>
                  <a:srgbClr val="202020"/>
                </a:solidFill>
              </a:rPr>
              <a:t>in nanometers (nm)</a:t>
            </a:r>
          </a:p>
        </p:txBody>
      </p:sp>
    </p:spTree>
    <p:extLst>
      <p:ext uri="{BB962C8B-B14F-4D97-AF65-F5344CB8AC3E}">
        <p14:creationId xmlns:p14="http://schemas.microsoft.com/office/powerpoint/2010/main" val="2465915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b="12196"/>
          <a:stretch/>
        </p:blipFill>
        <p:spPr>
          <a:xfrm>
            <a:off x="0" y="593768"/>
            <a:ext cx="12192000" cy="5726088"/>
          </a:xfrm>
          <a:prstGeom prst="rect">
            <a:avLst/>
          </a:prstGeom>
        </p:spPr>
      </p:pic>
      <p:sp>
        <p:nvSpPr>
          <p:cNvPr id="4" name="Rectangle 3"/>
          <p:cNvSpPr/>
          <p:nvPr/>
        </p:nvSpPr>
        <p:spPr>
          <a:xfrm>
            <a:off x="8100815" y="6488668"/>
            <a:ext cx="4091185" cy="369332"/>
          </a:xfrm>
          <a:prstGeom prst="rect">
            <a:avLst/>
          </a:prstGeom>
        </p:spPr>
        <p:txBody>
          <a:bodyPr wrap="none">
            <a:spAutoFit/>
          </a:bodyPr>
          <a:lstStyle/>
          <a:p>
            <a:r>
              <a:rPr lang="en-US"/>
              <a:t>Image credit: Philip Ronan, Gringer</a:t>
            </a:r>
          </a:p>
        </p:txBody>
      </p:sp>
      <p:pic>
        <p:nvPicPr>
          <p:cNvPr id="5" name="Picture 4"/>
          <p:cNvPicPr>
            <a:picLocks noChangeAspect="1"/>
          </p:cNvPicPr>
          <p:nvPr/>
        </p:nvPicPr>
        <p:blipFill>
          <a:blip r:embed="rId3"/>
          <a:stretch>
            <a:fillRect/>
          </a:stretch>
        </p:blipFill>
        <p:spPr>
          <a:xfrm>
            <a:off x="9894551" y="4591410"/>
            <a:ext cx="1833589" cy="803142"/>
          </a:xfrm>
          <a:prstGeom prst="rect">
            <a:avLst/>
          </a:prstGeom>
          <a:ln>
            <a:solidFill>
              <a:schemeClr val="bg1"/>
            </a:solidFill>
          </a:ln>
        </p:spPr>
      </p:pic>
      <p:pic>
        <p:nvPicPr>
          <p:cNvPr id="6" name="Picture 5">
            <a:extLst>
              <a:ext uri="{FF2B5EF4-FFF2-40B4-BE49-F238E27FC236}">
                <a16:creationId xmlns:a16="http://schemas.microsoft.com/office/drawing/2014/main" id="{AB93EEE1-9B00-45F5-A18C-5889B40485CF}"/>
              </a:ext>
            </a:extLst>
          </p:cNvPr>
          <p:cNvPicPr>
            <a:picLocks noChangeAspect="1"/>
          </p:cNvPicPr>
          <p:nvPr/>
        </p:nvPicPr>
        <p:blipFill>
          <a:blip r:embed="rId4"/>
          <a:stretch>
            <a:fillRect/>
          </a:stretch>
        </p:blipFill>
        <p:spPr>
          <a:xfrm>
            <a:off x="6650256" y="0"/>
            <a:ext cx="5541744" cy="4084674"/>
          </a:xfrm>
          <a:prstGeom prst="rect">
            <a:avLst/>
          </a:prstGeom>
        </p:spPr>
      </p:pic>
      <p:pic>
        <p:nvPicPr>
          <p:cNvPr id="7" name="Picture 6">
            <a:extLst>
              <a:ext uri="{FF2B5EF4-FFF2-40B4-BE49-F238E27FC236}">
                <a16:creationId xmlns:a16="http://schemas.microsoft.com/office/drawing/2014/main" id="{8977F341-6CE8-41BA-BCFB-F45F6D3BA85E}"/>
              </a:ext>
            </a:extLst>
          </p:cNvPr>
          <p:cNvPicPr>
            <a:picLocks noChangeAspect="1"/>
          </p:cNvPicPr>
          <p:nvPr/>
        </p:nvPicPr>
        <p:blipFill>
          <a:blip r:embed="rId5"/>
          <a:stretch>
            <a:fillRect/>
          </a:stretch>
        </p:blipFill>
        <p:spPr>
          <a:xfrm>
            <a:off x="1119351" y="3057006"/>
            <a:ext cx="6463861" cy="1198273"/>
          </a:xfrm>
          <a:prstGeom prst="rect">
            <a:avLst/>
          </a:prstGeom>
        </p:spPr>
      </p:pic>
    </p:spTree>
    <p:extLst>
      <p:ext uri="{BB962C8B-B14F-4D97-AF65-F5344CB8AC3E}">
        <p14:creationId xmlns:p14="http://schemas.microsoft.com/office/powerpoint/2010/main" val="407726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64840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866" y="764373"/>
            <a:ext cx="8170333" cy="1293028"/>
          </a:xfrm>
        </p:spPr>
        <p:txBody>
          <a:bodyPr/>
          <a:lstStyle/>
          <a:p>
            <a:r>
              <a:rPr lang="en-US"/>
              <a:t>Emission Spectrum for Lithium</a:t>
            </a:r>
          </a:p>
        </p:txBody>
      </p:sp>
      <p:pic>
        <p:nvPicPr>
          <p:cNvPr id="7" name="Content Placeholder 6"/>
          <p:cNvPicPr>
            <a:picLocks noGrp="1" noChangeAspect="1"/>
          </p:cNvPicPr>
          <p:nvPr>
            <p:ph idx="1"/>
          </p:nvPr>
        </p:nvPicPr>
        <p:blipFill>
          <a:blip r:embed="rId3"/>
          <a:stretch>
            <a:fillRect/>
          </a:stretch>
        </p:blipFill>
        <p:spPr>
          <a:xfrm>
            <a:off x="1819" y="4675669"/>
            <a:ext cx="12206806" cy="1586026"/>
          </a:xfrm>
        </p:spPr>
      </p:pic>
      <p:pic>
        <p:nvPicPr>
          <p:cNvPr id="11" name="Picture 10"/>
          <p:cNvPicPr>
            <a:picLocks noChangeAspect="1"/>
          </p:cNvPicPr>
          <p:nvPr/>
        </p:nvPicPr>
        <p:blipFill>
          <a:blip r:embed="rId4"/>
          <a:stretch>
            <a:fillRect/>
          </a:stretch>
        </p:blipFill>
        <p:spPr>
          <a:xfrm>
            <a:off x="1280128" y="251130"/>
            <a:ext cx="1507511" cy="4250433"/>
          </a:xfrm>
          <a:prstGeom prst="rect">
            <a:avLst/>
          </a:prstGeom>
        </p:spPr>
      </p:pic>
    </p:spTree>
    <p:extLst>
      <p:ext uri="{BB962C8B-B14F-4D97-AF65-F5344CB8AC3E}">
        <p14:creationId xmlns:p14="http://schemas.microsoft.com/office/powerpoint/2010/main" val="1283551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013776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866" y="764373"/>
            <a:ext cx="8170333" cy="1293028"/>
          </a:xfrm>
        </p:spPr>
        <p:txBody>
          <a:bodyPr/>
          <a:lstStyle/>
          <a:p>
            <a:r>
              <a:rPr lang="en-US"/>
              <a:t>Emission Spectrum for Sodium</a:t>
            </a:r>
          </a:p>
        </p:txBody>
      </p:sp>
      <p:pic>
        <p:nvPicPr>
          <p:cNvPr id="6" name="Content Placeholder 5"/>
          <p:cNvPicPr>
            <a:picLocks noGrp="1" noChangeAspect="1"/>
          </p:cNvPicPr>
          <p:nvPr>
            <p:ph idx="1"/>
          </p:nvPr>
        </p:nvPicPr>
        <p:blipFill>
          <a:blip r:embed="rId3"/>
          <a:stretch>
            <a:fillRect/>
          </a:stretch>
        </p:blipFill>
        <p:spPr>
          <a:xfrm>
            <a:off x="680" y="4455093"/>
            <a:ext cx="12231459" cy="1596116"/>
          </a:xfrm>
        </p:spPr>
      </p:pic>
      <p:pic>
        <p:nvPicPr>
          <p:cNvPr id="11" name="Picture 10"/>
          <p:cNvPicPr>
            <a:picLocks noChangeAspect="1"/>
          </p:cNvPicPr>
          <p:nvPr/>
        </p:nvPicPr>
        <p:blipFill>
          <a:blip r:embed="rId4"/>
          <a:stretch>
            <a:fillRect/>
          </a:stretch>
        </p:blipFill>
        <p:spPr>
          <a:xfrm>
            <a:off x="849224" y="324523"/>
            <a:ext cx="2272022" cy="3763478"/>
          </a:xfrm>
          <a:prstGeom prst="rect">
            <a:avLst/>
          </a:prstGeom>
        </p:spPr>
      </p:pic>
    </p:spTree>
    <p:extLst>
      <p:ext uri="{BB962C8B-B14F-4D97-AF65-F5344CB8AC3E}">
        <p14:creationId xmlns:p14="http://schemas.microsoft.com/office/powerpoint/2010/main" val="1453969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0669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866" y="764373"/>
            <a:ext cx="8170333" cy="1293028"/>
          </a:xfrm>
        </p:spPr>
        <p:txBody>
          <a:bodyPr/>
          <a:lstStyle/>
          <a:p>
            <a:r>
              <a:rPr lang="en-US"/>
              <a:t>Emission Spectrum for Potassium</a:t>
            </a:r>
          </a:p>
        </p:txBody>
      </p:sp>
      <p:pic>
        <p:nvPicPr>
          <p:cNvPr id="6" name="Content Placeholder 5"/>
          <p:cNvPicPr>
            <a:picLocks noGrp="1" noChangeAspect="1"/>
          </p:cNvPicPr>
          <p:nvPr>
            <p:ph idx="1"/>
          </p:nvPr>
        </p:nvPicPr>
        <p:blipFill>
          <a:blip r:embed="rId3"/>
          <a:stretch>
            <a:fillRect/>
          </a:stretch>
        </p:blipFill>
        <p:spPr>
          <a:xfrm>
            <a:off x="680" y="4427877"/>
            <a:ext cx="12190639" cy="1582510"/>
          </a:xfrm>
        </p:spPr>
      </p:pic>
      <p:pic>
        <p:nvPicPr>
          <p:cNvPr id="11" name="Picture 10"/>
          <p:cNvPicPr>
            <a:picLocks noChangeAspect="1"/>
          </p:cNvPicPr>
          <p:nvPr/>
        </p:nvPicPr>
        <p:blipFill>
          <a:blip r:embed="rId4"/>
          <a:stretch>
            <a:fillRect/>
          </a:stretch>
        </p:blipFill>
        <p:spPr>
          <a:xfrm>
            <a:off x="1650593" y="206829"/>
            <a:ext cx="1383705" cy="4096614"/>
          </a:xfrm>
          <a:prstGeom prst="rect">
            <a:avLst/>
          </a:prstGeom>
        </p:spPr>
      </p:pic>
    </p:spTree>
    <p:extLst>
      <p:ext uri="{BB962C8B-B14F-4D97-AF65-F5344CB8AC3E}">
        <p14:creationId xmlns:p14="http://schemas.microsoft.com/office/powerpoint/2010/main" val="1495443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19151152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866" y="764373"/>
            <a:ext cx="8170333" cy="1293028"/>
          </a:xfrm>
        </p:spPr>
        <p:txBody>
          <a:bodyPr/>
          <a:lstStyle/>
          <a:p>
            <a:r>
              <a:rPr lang="en-US"/>
              <a:t>Emission Spectrum for Calcium</a:t>
            </a:r>
          </a:p>
        </p:txBody>
      </p:sp>
      <p:pic>
        <p:nvPicPr>
          <p:cNvPr id="6" name="Content Placeholder 5"/>
          <p:cNvPicPr>
            <a:picLocks noGrp="1" noChangeAspect="1"/>
          </p:cNvPicPr>
          <p:nvPr>
            <p:ph idx="1"/>
          </p:nvPr>
        </p:nvPicPr>
        <p:blipFill>
          <a:blip r:embed="rId3"/>
          <a:stretch>
            <a:fillRect/>
          </a:stretch>
        </p:blipFill>
        <p:spPr>
          <a:xfrm>
            <a:off x="215" y="4607703"/>
            <a:ext cx="12187025" cy="1596004"/>
          </a:xfrm>
        </p:spPr>
      </p:pic>
      <p:pic>
        <p:nvPicPr>
          <p:cNvPr id="11" name="Picture 10"/>
          <p:cNvPicPr>
            <a:picLocks noChangeAspect="1"/>
          </p:cNvPicPr>
          <p:nvPr/>
        </p:nvPicPr>
        <p:blipFill>
          <a:blip r:embed="rId4"/>
          <a:stretch>
            <a:fillRect/>
          </a:stretch>
        </p:blipFill>
        <p:spPr>
          <a:xfrm>
            <a:off x="1288336" y="153970"/>
            <a:ext cx="1503971" cy="4276304"/>
          </a:xfrm>
          <a:prstGeom prst="rect">
            <a:avLst/>
          </a:prstGeom>
        </p:spPr>
      </p:pic>
    </p:spTree>
    <p:extLst>
      <p:ext uri="{BB962C8B-B14F-4D97-AF65-F5344CB8AC3E}">
        <p14:creationId xmlns:p14="http://schemas.microsoft.com/office/powerpoint/2010/main" val="3500590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erson is smiling at the camera&#10;&#10;Description generated with high confidence">
            <a:extLst>
              <a:ext uri="{FF2B5EF4-FFF2-40B4-BE49-F238E27FC236}">
                <a16:creationId xmlns:a16="http://schemas.microsoft.com/office/drawing/2014/main" id="{5661A77E-74F7-4643-BF2C-34FE85DC9203}"/>
              </a:ext>
            </a:extLst>
          </p:cNvPr>
          <p:cNvPicPr>
            <a:picLocks noChangeAspect="1"/>
          </p:cNvPicPr>
          <p:nvPr/>
        </p:nvPicPr>
        <p:blipFill rotWithShape="1">
          <a:blip r:embed="rId2"/>
          <a:srcRect t="10000" b="15000"/>
          <a:stretch/>
        </p:blipFill>
        <p:spPr>
          <a:xfrm>
            <a:off x="-44804" y="-29872"/>
            <a:ext cx="12191980" cy="6857990"/>
          </a:xfrm>
          <a:prstGeom prst="rect">
            <a:avLst/>
          </a:prstGeom>
        </p:spPr>
      </p:pic>
    </p:spTree>
    <p:extLst>
      <p:ext uri="{BB962C8B-B14F-4D97-AF65-F5344CB8AC3E}">
        <p14:creationId xmlns:p14="http://schemas.microsoft.com/office/powerpoint/2010/main" val="2974148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313794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866" y="764373"/>
            <a:ext cx="8170333" cy="1293028"/>
          </a:xfrm>
        </p:spPr>
        <p:txBody>
          <a:bodyPr/>
          <a:lstStyle/>
          <a:p>
            <a:r>
              <a:rPr lang="en-US"/>
              <a:t>Emission Spectrum for Strontium</a:t>
            </a:r>
          </a:p>
        </p:txBody>
      </p:sp>
      <p:pic>
        <p:nvPicPr>
          <p:cNvPr id="6" name="Content Placeholder 5"/>
          <p:cNvPicPr>
            <a:picLocks noGrp="1" noChangeAspect="1"/>
          </p:cNvPicPr>
          <p:nvPr>
            <p:ph idx="1"/>
          </p:nvPr>
        </p:nvPicPr>
        <p:blipFill>
          <a:blip r:embed="rId3"/>
          <a:stretch>
            <a:fillRect/>
          </a:stretch>
        </p:blipFill>
        <p:spPr>
          <a:xfrm>
            <a:off x="679" y="4523128"/>
            <a:ext cx="12190639" cy="1609725"/>
          </a:xfrm>
        </p:spPr>
      </p:pic>
      <p:pic>
        <p:nvPicPr>
          <p:cNvPr id="11" name="Picture 10"/>
          <p:cNvPicPr>
            <a:picLocks noChangeAspect="1"/>
          </p:cNvPicPr>
          <p:nvPr/>
        </p:nvPicPr>
        <p:blipFill>
          <a:blip r:embed="rId4"/>
          <a:stretch>
            <a:fillRect/>
          </a:stretch>
        </p:blipFill>
        <p:spPr>
          <a:xfrm>
            <a:off x="1635651" y="62209"/>
            <a:ext cx="1447328" cy="4360466"/>
          </a:xfrm>
          <a:prstGeom prst="rect">
            <a:avLst/>
          </a:prstGeom>
        </p:spPr>
      </p:pic>
    </p:spTree>
    <p:extLst>
      <p:ext uri="{BB962C8B-B14F-4D97-AF65-F5344CB8AC3E}">
        <p14:creationId xmlns:p14="http://schemas.microsoft.com/office/powerpoint/2010/main" val="3229533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44880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866" y="764373"/>
            <a:ext cx="8170333" cy="1293028"/>
          </a:xfrm>
        </p:spPr>
        <p:txBody>
          <a:bodyPr/>
          <a:lstStyle/>
          <a:p>
            <a:r>
              <a:rPr lang="en-US"/>
              <a:t>Emission Spectrum for Copper</a:t>
            </a:r>
          </a:p>
        </p:txBody>
      </p:sp>
      <p:pic>
        <p:nvPicPr>
          <p:cNvPr id="6" name="Content Placeholder 5"/>
          <p:cNvPicPr>
            <a:picLocks noGrp="1" noChangeAspect="1"/>
          </p:cNvPicPr>
          <p:nvPr>
            <p:ph idx="1"/>
          </p:nvPr>
        </p:nvPicPr>
        <p:blipFill>
          <a:blip r:embed="rId3"/>
          <a:stretch>
            <a:fillRect/>
          </a:stretch>
        </p:blipFill>
        <p:spPr>
          <a:xfrm>
            <a:off x="680" y="4414271"/>
            <a:ext cx="12190638" cy="1596117"/>
          </a:xfrm>
        </p:spPr>
      </p:pic>
      <p:pic>
        <p:nvPicPr>
          <p:cNvPr id="11" name="Picture 10"/>
          <p:cNvPicPr>
            <a:picLocks noChangeAspect="1"/>
          </p:cNvPicPr>
          <p:nvPr/>
        </p:nvPicPr>
        <p:blipFill>
          <a:blip r:embed="rId4"/>
          <a:stretch>
            <a:fillRect/>
          </a:stretch>
        </p:blipFill>
        <p:spPr>
          <a:xfrm>
            <a:off x="1021944" y="584388"/>
            <a:ext cx="1937433" cy="3233590"/>
          </a:xfrm>
          <a:prstGeom prst="rect">
            <a:avLst/>
          </a:prstGeom>
        </p:spPr>
      </p:pic>
    </p:spTree>
    <p:extLst>
      <p:ext uri="{BB962C8B-B14F-4D97-AF65-F5344CB8AC3E}">
        <p14:creationId xmlns:p14="http://schemas.microsoft.com/office/powerpoint/2010/main" val="4885038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Observing Quantum Mechanics</a:t>
            </a:r>
          </a:p>
        </p:txBody>
      </p:sp>
      <p:sp>
        <p:nvSpPr>
          <p:cNvPr id="9" name="TextBox 8"/>
          <p:cNvSpPr txBox="1"/>
          <p:nvPr/>
        </p:nvSpPr>
        <p:spPr>
          <a:xfrm>
            <a:off x="1533525" y="3071283"/>
            <a:ext cx="9363075" cy="2123658"/>
          </a:xfrm>
          <a:prstGeom prst="rect">
            <a:avLst/>
          </a:prstGeom>
          <a:noFill/>
        </p:spPr>
        <p:txBody>
          <a:bodyPr wrap="square" rtlCol="0">
            <a:spAutoFit/>
          </a:bodyPr>
          <a:lstStyle/>
          <a:p>
            <a:pPr algn="ctr"/>
            <a:r>
              <a:rPr lang="en-US" sz="4400">
                <a:solidFill>
                  <a:srgbClr val="000000"/>
                </a:solidFill>
              </a:rPr>
              <a:t>When you see the colors, you are seeing the direct consequence of electron excitation between energy levels. </a:t>
            </a:r>
          </a:p>
        </p:txBody>
      </p:sp>
    </p:spTree>
    <p:extLst>
      <p:ext uri="{BB962C8B-B14F-4D97-AF65-F5344CB8AC3E}">
        <p14:creationId xmlns:p14="http://schemas.microsoft.com/office/powerpoint/2010/main" val="2280210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A5361-4DAC-4367-BF16-07AE1295BE9E}"/>
              </a:ext>
            </a:extLst>
          </p:cNvPr>
          <p:cNvSpPr>
            <a:spLocks noGrp="1"/>
          </p:cNvSpPr>
          <p:nvPr>
            <p:ph type="ctrTitle"/>
          </p:nvPr>
        </p:nvSpPr>
        <p:spPr/>
        <p:txBody>
          <a:bodyPr/>
          <a:lstStyle/>
          <a:p>
            <a:r>
              <a:rPr lang="en-US" dirty="0">
                <a:cs typeface="Calibri Light"/>
              </a:rPr>
              <a:t>Pre-Lab</a:t>
            </a:r>
            <a:endParaRPr lang="en-US" dirty="0"/>
          </a:p>
        </p:txBody>
      </p:sp>
      <p:sp>
        <p:nvSpPr>
          <p:cNvPr id="3" name="Subtitle 2">
            <a:extLst>
              <a:ext uri="{FF2B5EF4-FFF2-40B4-BE49-F238E27FC236}">
                <a16:creationId xmlns:a16="http://schemas.microsoft.com/office/drawing/2014/main" id="{65CBFE4F-6004-40FA-91F9-95A649EE2ABE}"/>
              </a:ext>
            </a:extLst>
          </p:cNvPr>
          <p:cNvSpPr>
            <a:spLocks noGrp="1"/>
          </p:cNvSpPr>
          <p:nvPr>
            <p:ph type="subTitle" idx="1"/>
          </p:nvPr>
        </p:nvSpPr>
        <p:spPr/>
        <p:txBody>
          <a:bodyPr vert="horz" lIns="91440" tIns="45720" rIns="91440" bIns="45720" rtlCol="0" anchor="t">
            <a:normAutofit/>
          </a:bodyPr>
          <a:lstStyle/>
          <a:p>
            <a:r>
              <a:rPr lang="en-US" dirty="0">
                <a:cs typeface="Calibri"/>
              </a:rPr>
              <a:t>Now let's do the flame test.</a:t>
            </a:r>
            <a:endParaRPr lang="en-US" dirty="0"/>
          </a:p>
        </p:txBody>
      </p:sp>
    </p:spTree>
    <p:extLst>
      <p:ext uri="{BB962C8B-B14F-4D97-AF65-F5344CB8AC3E}">
        <p14:creationId xmlns:p14="http://schemas.microsoft.com/office/powerpoint/2010/main" val="39439957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Safety</a:t>
            </a:r>
          </a:p>
        </p:txBody>
      </p:sp>
      <p:sp>
        <p:nvSpPr>
          <p:cNvPr id="3" name="Content Placeholder 2"/>
          <p:cNvSpPr>
            <a:spLocks noGrp="1"/>
          </p:cNvSpPr>
          <p:nvPr>
            <p:ph idx="1"/>
          </p:nvPr>
        </p:nvSpPr>
        <p:spPr>
          <a:xfrm>
            <a:off x="3528961" y="1498600"/>
            <a:ext cx="5386439" cy="4473268"/>
          </a:xfrm>
        </p:spPr>
        <p:txBody>
          <a:bodyPr>
            <a:normAutofit/>
          </a:bodyPr>
          <a:lstStyle/>
          <a:p>
            <a:pPr>
              <a:lnSpc>
                <a:spcPct val="150000"/>
              </a:lnSpc>
              <a:buFont typeface="Wingdings" panose="05000000000000000000" pitchFamily="2" charset="2"/>
              <a:buChar char="q"/>
            </a:pPr>
            <a:r>
              <a:rPr lang="en-US" sz="3200"/>
              <a:t>Wear goggles.</a:t>
            </a:r>
          </a:p>
          <a:p>
            <a:pPr>
              <a:lnSpc>
                <a:spcPct val="150000"/>
              </a:lnSpc>
              <a:buFont typeface="Wingdings" panose="05000000000000000000" pitchFamily="2" charset="2"/>
              <a:buChar char="q"/>
            </a:pPr>
            <a:r>
              <a:rPr lang="en-US" sz="3200"/>
              <a:t>Wear apron.</a:t>
            </a:r>
          </a:p>
          <a:p>
            <a:pPr>
              <a:lnSpc>
                <a:spcPct val="150000"/>
              </a:lnSpc>
              <a:buFont typeface="Wingdings" panose="05000000000000000000" pitchFamily="2" charset="2"/>
              <a:buChar char="q"/>
            </a:pPr>
            <a:r>
              <a:rPr lang="en-US" sz="3200"/>
              <a:t>Wear gloves.</a:t>
            </a:r>
          </a:p>
          <a:p>
            <a:pPr>
              <a:lnSpc>
                <a:spcPct val="150000"/>
              </a:lnSpc>
              <a:buFont typeface="Wingdings" panose="05000000000000000000" pitchFamily="2" charset="2"/>
              <a:buChar char="q"/>
            </a:pPr>
            <a:r>
              <a:rPr lang="en-US" sz="3200"/>
              <a:t>No sandals.</a:t>
            </a:r>
          </a:p>
          <a:p>
            <a:pPr>
              <a:lnSpc>
                <a:spcPct val="150000"/>
              </a:lnSpc>
              <a:buFont typeface="Wingdings" panose="05000000000000000000" pitchFamily="2" charset="2"/>
              <a:buChar char="q"/>
            </a:pPr>
            <a:r>
              <a:rPr lang="en-US" sz="3200"/>
              <a:t>Pull hair back.</a:t>
            </a:r>
          </a:p>
        </p:txBody>
      </p:sp>
    </p:spTree>
    <p:extLst>
      <p:ext uri="{BB962C8B-B14F-4D97-AF65-F5344CB8AC3E}">
        <p14:creationId xmlns:p14="http://schemas.microsoft.com/office/powerpoint/2010/main" val="3223348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flame test?</a:t>
            </a:r>
          </a:p>
        </p:txBody>
      </p:sp>
      <p:sp>
        <p:nvSpPr>
          <p:cNvPr id="3" name="Content Placeholder 2"/>
          <p:cNvSpPr>
            <a:spLocks noGrp="1"/>
          </p:cNvSpPr>
          <p:nvPr>
            <p:ph idx="1"/>
          </p:nvPr>
        </p:nvSpPr>
        <p:spPr/>
        <p:txBody>
          <a:bodyPr>
            <a:normAutofit/>
          </a:bodyPr>
          <a:lstStyle/>
          <a:p>
            <a:pPr marL="0" indent="0">
              <a:buNone/>
            </a:pPr>
            <a:endParaRPr lang="en-US"/>
          </a:p>
          <a:p>
            <a:r>
              <a:rPr lang="en-US" sz="8800"/>
              <a:t>Burn stuff!</a:t>
            </a:r>
          </a:p>
          <a:p>
            <a:r>
              <a:rPr lang="en-US" sz="8800"/>
              <a:t>See pretty colors!</a:t>
            </a:r>
          </a:p>
        </p:txBody>
      </p:sp>
    </p:spTree>
    <p:extLst>
      <p:ext uri="{BB962C8B-B14F-4D97-AF65-F5344CB8AC3E}">
        <p14:creationId xmlns:p14="http://schemas.microsoft.com/office/powerpoint/2010/main" val="1161822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297" y="2207762"/>
            <a:ext cx="4566258" cy="3027068"/>
          </a:xfrm>
        </p:spPr>
        <p:txBody>
          <a:bodyPr/>
          <a:lstStyle/>
          <a:p>
            <a:r>
              <a:rPr lang="en-US" dirty="0"/>
              <a:t>Flame tests ARE really cool.</a:t>
            </a:r>
          </a:p>
        </p:txBody>
      </p:sp>
      <p:sp>
        <p:nvSpPr>
          <p:cNvPr id="10" name="TextBox 9">
            <a:extLst>
              <a:ext uri="{FF2B5EF4-FFF2-40B4-BE49-F238E27FC236}">
                <a16:creationId xmlns:a16="http://schemas.microsoft.com/office/drawing/2014/main" id="{08A87DF9-1D33-43E3-88EE-8F1377971278}"/>
              </a:ext>
            </a:extLst>
          </p:cNvPr>
          <p:cNvSpPr txBox="1"/>
          <p:nvPr/>
        </p:nvSpPr>
        <p:spPr>
          <a:xfrm>
            <a:off x="5414525" y="6334780"/>
            <a:ext cx="6558852" cy="536827"/>
          </a:xfrm>
          <a:prstGeom prst="rect">
            <a:avLst/>
          </a:prstGeom>
          <a:noFill/>
        </p:spPr>
        <p:txBody>
          <a:bodyPr wrap="square">
            <a:spAutoFit/>
          </a:bodyPr>
          <a:lstStyle/>
          <a:p>
            <a:r>
              <a:rPr lang="en-US" sz="1400" dirty="0"/>
              <a:t>By No </a:t>
            </a:r>
            <a:r>
              <a:rPr lang="en-US" sz="1400" dirty="0" err="1"/>
              <a:t>mchine</a:t>
            </a:r>
            <a:r>
              <a:rPr lang="en-US" sz="1400" dirty="0"/>
              <a:t>-readable author provided. </a:t>
            </a:r>
            <a:r>
              <a:rPr lang="en-US" sz="1400" dirty="0" err="1"/>
              <a:t>Burn~commonswiki</a:t>
            </a:r>
            <a:r>
              <a:rPr lang="en-US" sz="1400" dirty="0"/>
              <a:t> assumed (based on copyright claims). https://commons.wikimedia.org/w/index.php?curid=298098</a:t>
            </a:r>
          </a:p>
        </p:txBody>
      </p:sp>
      <p:pic>
        <p:nvPicPr>
          <p:cNvPr id="11" name="Picture 10">
            <a:extLst>
              <a:ext uri="{FF2B5EF4-FFF2-40B4-BE49-F238E27FC236}">
                <a16:creationId xmlns:a16="http://schemas.microsoft.com/office/drawing/2014/main" id="{F0A3C5B3-A047-4EAF-A168-25D86004712A}"/>
              </a:ext>
            </a:extLst>
          </p:cNvPr>
          <p:cNvPicPr>
            <a:picLocks noChangeAspect="1"/>
          </p:cNvPicPr>
          <p:nvPr/>
        </p:nvPicPr>
        <p:blipFill>
          <a:blip r:embed="rId3"/>
          <a:stretch>
            <a:fillRect/>
          </a:stretch>
        </p:blipFill>
        <p:spPr>
          <a:xfrm>
            <a:off x="5457955" y="285515"/>
            <a:ext cx="6512231" cy="6052320"/>
          </a:xfrm>
          <a:prstGeom prst="rect">
            <a:avLst/>
          </a:prstGeom>
        </p:spPr>
      </p:pic>
    </p:spTree>
    <p:extLst>
      <p:ext uri="{BB962C8B-B14F-4D97-AF65-F5344CB8AC3E}">
        <p14:creationId xmlns:p14="http://schemas.microsoft.com/office/powerpoint/2010/main" val="3329083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flame test?</a:t>
            </a:r>
          </a:p>
        </p:txBody>
      </p:sp>
      <p:sp>
        <p:nvSpPr>
          <p:cNvPr id="3" name="Content Placeholder 2"/>
          <p:cNvSpPr>
            <a:spLocks noGrp="1"/>
          </p:cNvSpPr>
          <p:nvPr>
            <p:ph idx="1"/>
          </p:nvPr>
        </p:nvSpPr>
        <p:spPr>
          <a:xfrm>
            <a:off x="838200" y="1254125"/>
            <a:ext cx="10515600" cy="4351338"/>
          </a:xfrm>
        </p:spPr>
        <p:txBody>
          <a:bodyPr vert="horz" lIns="91440" tIns="45720" rIns="91440" bIns="45720" rtlCol="0" anchor="t">
            <a:noAutofit/>
          </a:bodyPr>
          <a:lstStyle/>
          <a:p>
            <a:pPr marL="0" indent="0">
              <a:buNone/>
            </a:pPr>
            <a:endParaRPr lang="en-US"/>
          </a:p>
          <a:p>
            <a:r>
              <a:rPr lang="en-US" dirty="0"/>
              <a:t>A flame test is a </a:t>
            </a:r>
            <a:r>
              <a:rPr lang="en-US" dirty="0">
                <a:solidFill>
                  <a:schemeClr val="accent6"/>
                </a:solidFill>
              </a:rPr>
              <a:t>qualitative</a:t>
            </a:r>
            <a:r>
              <a:rPr lang="en-US" dirty="0"/>
              <a:t> analytic procedure used to detect certain metals based on each element's characteristic </a:t>
            </a:r>
            <a:r>
              <a:rPr lang="en-US" dirty="0">
                <a:solidFill>
                  <a:srgbClr val="FF0000"/>
                </a:solidFill>
              </a:rPr>
              <a:t>emission spectrum</a:t>
            </a:r>
            <a:r>
              <a:rPr lang="en-US" dirty="0"/>
              <a:t>.</a:t>
            </a:r>
            <a:endParaRPr lang="en-US" dirty="0">
              <a:cs typeface="Calibri"/>
            </a:endParaRPr>
          </a:p>
          <a:p>
            <a:r>
              <a:rPr lang="en-US" dirty="0"/>
              <a:t>The compound containing the metal is placed in the flame of a gas burner, and a characteristic color is given off </a:t>
            </a:r>
            <a:r>
              <a:rPr lang="en-US" dirty="0">
                <a:solidFill>
                  <a:schemeClr val="accent2"/>
                </a:solidFill>
              </a:rPr>
              <a:t>visible</a:t>
            </a:r>
            <a:r>
              <a:rPr lang="en-US" dirty="0"/>
              <a:t> to the naked eye.</a:t>
            </a:r>
            <a:endParaRPr lang="en-US" dirty="0">
              <a:cs typeface="Calibri"/>
            </a:endParaRPr>
          </a:p>
          <a:p>
            <a:r>
              <a:rPr lang="en-US" dirty="0"/>
              <a:t>The color is caused by the heat from the flame.</a:t>
            </a:r>
            <a:endParaRPr lang="en-US" dirty="0">
              <a:cs typeface="Calibri" panose="020F0502020204030204"/>
            </a:endParaRPr>
          </a:p>
          <a:p>
            <a:r>
              <a:rPr lang="en-US" dirty="0"/>
              <a:t>Each element has a unique emission spectrum (</a:t>
            </a:r>
            <a:r>
              <a:rPr lang="en-US" dirty="0">
                <a:solidFill>
                  <a:srgbClr val="0070C0"/>
                </a:solidFill>
              </a:rPr>
              <a:t>A FINGERPRINT</a:t>
            </a:r>
            <a:r>
              <a:rPr lang="en-US" dirty="0"/>
              <a:t>) because each element has a unique electron configuration. </a:t>
            </a:r>
            <a:endParaRPr lang="en-US" dirty="0">
              <a:cs typeface="Calibri"/>
            </a:endParaRPr>
          </a:p>
          <a:p>
            <a:r>
              <a:rPr lang="en-US" dirty="0"/>
              <a:t>Metals that give off color are used in fireworks displays!</a:t>
            </a:r>
            <a:endParaRPr lang="en-US" dirty="0">
              <a:cs typeface="Calibri" panose="020F0502020204030204"/>
            </a:endParaRPr>
          </a:p>
        </p:txBody>
      </p:sp>
    </p:spTree>
    <p:extLst>
      <p:ext uri="{BB962C8B-B14F-4D97-AF65-F5344CB8AC3E}">
        <p14:creationId xmlns:p14="http://schemas.microsoft.com/office/powerpoint/2010/main" val="1871158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6FD2515-7374-4E33-BBB3-1405BD2E47EE}"/>
              </a:ext>
            </a:extLst>
          </p:cNvPr>
          <p:cNvPicPr>
            <a:picLocks noChangeAspect="1"/>
          </p:cNvPicPr>
          <p:nvPr/>
        </p:nvPicPr>
        <p:blipFill>
          <a:blip r:embed="rId2"/>
          <a:stretch>
            <a:fillRect/>
          </a:stretch>
        </p:blipFill>
        <p:spPr>
          <a:xfrm>
            <a:off x="1619955" y="10862"/>
            <a:ext cx="9153372" cy="6865029"/>
          </a:xfrm>
          <a:prstGeom prst="rect">
            <a:avLst/>
          </a:prstGeom>
        </p:spPr>
      </p:pic>
    </p:spTree>
    <p:extLst>
      <p:ext uri="{BB962C8B-B14F-4D97-AF65-F5344CB8AC3E}">
        <p14:creationId xmlns:p14="http://schemas.microsoft.com/office/powerpoint/2010/main" val="3960937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Procedure</a:t>
            </a:r>
          </a:p>
        </p:txBody>
      </p:sp>
      <p:sp>
        <p:nvSpPr>
          <p:cNvPr id="3" name="Content Placeholder 2"/>
          <p:cNvSpPr>
            <a:spLocks noGrp="1"/>
          </p:cNvSpPr>
          <p:nvPr>
            <p:ph idx="1"/>
          </p:nvPr>
        </p:nvSpPr>
        <p:spPr>
          <a:xfrm>
            <a:off x="972510" y="1739771"/>
            <a:ext cx="9903311" cy="3324878"/>
          </a:xfrm>
        </p:spPr>
        <p:txBody>
          <a:bodyPr vert="horz" lIns="91440" tIns="45720" rIns="91440" bIns="45720" rtlCol="0" anchor="t">
            <a:noAutofit/>
          </a:bodyPr>
          <a:lstStyle/>
          <a:p>
            <a:pPr marL="457200" indent="-457200">
              <a:buFont typeface="+mj-lt"/>
              <a:buAutoNum type="arabicPeriod"/>
            </a:pPr>
            <a:r>
              <a:rPr lang="en-US" sz="2400" dirty="0"/>
              <a:t>Identify beaker of water (big one).</a:t>
            </a:r>
          </a:p>
          <a:p>
            <a:pPr marL="457200" indent="-457200">
              <a:buFont typeface="+mj-lt"/>
              <a:buAutoNum type="arabicPeriod"/>
            </a:pPr>
            <a:r>
              <a:rPr lang="en-US" sz="2400" dirty="0"/>
              <a:t>Identify beaker of hydrochloric acid (small one). </a:t>
            </a:r>
          </a:p>
          <a:p>
            <a:pPr marL="457200" indent="-457200">
              <a:buFont typeface="+mj-lt"/>
              <a:buAutoNum type="arabicPeriod"/>
            </a:pPr>
            <a:r>
              <a:rPr lang="en-US" sz="2400" dirty="0"/>
              <a:t>Label white dishes, and fill with metal salts.</a:t>
            </a:r>
          </a:p>
          <a:p>
            <a:pPr marL="457200" indent="-457200">
              <a:buFont typeface="+mj-lt"/>
              <a:buAutoNum type="arabicPeriod"/>
            </a:pPr>
            <a:r>
              <a:rPr lang="en-US" sz="2400" dirty="0">
                <a:solidFill>
                  <a:schemeClr val="accent2"/>
                </a:solidFill>
              </a:rPr>
              <a:t>Start and adjust Bunsen burner.</a:t>
            </a:r>
            <a:endParaRPr lang="en-US" sz="2400" dirty="0">
              <a:solidFill>
                <a:schemeClr val="accent2"/>
              </a:solidFill>
              <a:cs typeface="Calibri"/>
            </a:endParaRPr>
          </a:p>
          <a:p>
            <a:pPr marL="457200" indent="-457200">
              <a:buFont typeface="+mj-lt"/>
              <a:buAutoNum type="arabicPeriod"/>
            </a:pPr>
            <a:r>
              <a:rPr lang="en-US" sz="2400" dirty="0"/>
              <a:t>Dip nichrome loop into hydrochloric acid to clean.</a:t>
            </a:r>
          </a:p>
          <a:p>
            <a:pPr marL="457200" indent="-457200">
              <a:buFont typeface="+mj-lt"/>
              <a:buAutoNum type="arabicPeriod"/>
            </a:pPr>
            <a:r>
              <a:rPr lang="en-US" sz="2400" dirty="0"/>
              <a:t>Place nichrome loop in flame.</a:t>
            </a:r>
          </a:p>
          <a:p>
            <a:pPr marL="457200" indent="-457200">
              <a:buFont typeface="+mj-lt"/>
              <a:buAutoNum type="arabicPeriod"/>
            </a:pPr>
            <a:r>
              <a:rPr lang="en-US" sz="2400" dirty="0">
                <a:solidFill>
                  <a:srgbClr val="FF0000"/>
                </a:solidFill>
              </a:rPr>
              <a:t>Dip loop into acid again and then into compound to test.</a:t>
            </a:r>
            <a:endParaRPr lang="en-US" sz="2400" dirty="0">
              <a:solidFill>
                <a:srgbClr val="FF0000"/>
              </a:solidFill>
              <a:cs typeface="Calibri"/>
            </a:endParaRPr>
          </a:p>
          <a:p>
            <a:pPr marL="457200" indent="-457200">
              <a:buFont typeface="+mj-lt"/>
              <a:buAutoNum type="arabicPeriod"/>
            </a:pPr>
            <a:r>
              <a:rPr lang="en-US" sz="2400" dirty="0"/>
              <a:t>Place loop in hottest part of flame.</a:t>
            </a:r>
          </a:p>
          <a:p>
            <a:pPr marL="457200" indent="-457200">
              <a:buFont typeface="+mj-lt"/>
              <a:buAutoNum type="arabicPeriod"/>
            </a:pPr>
            <a:r>
              <a:rPr lang="en-US" sz="2400" dirty="0"/>
              <a:t>Observe color.</a:t>
            </a:r>
          </a:p>
          <a:p>
            <a:pPr marL="457200" indent="-457200">
              <a:buFont typeface="+mj-lt"/>
              <a:buAutoNum type="arabicPeriod"/>
            </a:pPr>
            <a:r>
              <a:rPr lang="en-US" sz="2400" dirty="0">
                <a:solidFill>
                  <a:srgbClr val="00B0F0"/>
                </a:solidFill>
              </a:rPr>
              <a:t>Record.</a:t>
            </a:r>
            <a:endParaRPr lang="en-US" sz="2400" dirty="0">
              <a:solidFill>
                <a:srgbClr val="00B0F0"/>
              </a:solidFill>
              <a:cs typeface="Calibri"/>
            </a:endParaRPr>
          </a:p>
        </p:txBody>
      </p:sp>
      <p:sp>
        <p:nvSpPr>
          <p:cNvPr id="4" name="Rectangle 3"/>
          <p:cNvSpPr/>
          <p:nvPr/>
        </p:nvSpPr>
        <p:spPr>
          <a:xfrm>
            <a:off x="7846014" y="913754"/>
            <a:ext cx="3352800" cy="2677656"/>
          </a:xfrm>
          <a:prstGeom prst="rect">
            <a:avLst/>
          </a:prstGeom>
        </p:spPr>
        <p:txBody>
          <a:bodyPr wrap="square">
            <a:spAutoFit/>
          </a:bodyPr>
          <a:lstStyle/>
          <a:p>
            <a:endParaRPr lang="en-US" sz="2400"/>
          </a:p>
          <a:p>
            <a:pPr marL="800100" lvl="1" indent="-342900">
              <a:buFont typeface="+mj-lt"/>
              <a:buAutoNum type="arabicPeriod"/>
            </a:pPr>
            <a:r>
              <a:rPr lang="en-US" sz="2400"/>
              <a:t>Sodium chloride</a:t>
            </a:r>
          </a:p>
          <a:p>
            <a:pPr marL="800100" lvl="1" indent="-342900">
              <a:buFont typeface="+mj-lt"/>
              <a:buAutoNum type="arabicPeriod"/>
            </a:pPr>
            <a:r>
              <a:rPr lang="en-US" sz="2400"/>
              <a:t>Potassium chloride</a:t>
            </a:r>
          </a:p>
          <a:p>
            <a:pPr marL="800100" lvl="1" indent="-342900">
              <a:buFont typeface="+mj-lt"/>
              <a:buAutoNum type="arabicPeriod"/>
            </a:pPr>
            <a:r>
              <a:rPr lang="en-US" sz="2400"/>
              <a:t>Strontium chloride</a:t>
            </a:r>
          </a:p>
          <a:p>
            <a:pPr marL="800100" lvl="1" indent="-342900">
              <a:buFont typeface="+mj-lt"/>
              <a:buAutoNum type="arabicPeriod"/>
            </a:pPr>
            <a:r>
              <a:rPr lang="en-US" sz="2400"/>
              <a:t>Calcium chloride</a:t>
            </a:r>
          </a:p>
          <a:p>
            <a:pPr marL="800100" lvl="1" indent="-342900">
              <a:buFont typeface="+mj-lt"/>
              <a:buAutoNum type="arabicPeriod"/>
            </a:pPr>
            <a:r>
              <a:rPr lang="en-US" sz="2400"/>
              <a:t>Lithium chloride</a:t>
            </a:r>
          </a:p>
          <a:p>
            <a:pPr marL="800100" lvl="1" indent="-342900">
              <a:buFont typeface="+mj-lt"/>
              <a:buAutoNum type="arabicPeriod"/>
            </a:pPr>
            <a:r>
              <a:rPr lang="en-US" sz="2400"/>
              <a:t>Copper(II) chloride</a:t>
            </a:r>
          </a:p>
        </p:txBody>
      </p:sp>
    </p:spTree>
    <p:extLst>
      <p:ext uri="{BB962C8B-B14F-4D97-AF65-F5344CB8AC3E}">
        <p14:creationId xmlns:p14="http://schemas.microsoft.com/office/powerpoint/2010/main" val="9778643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bject, thing, sitting&#10;&#10;Description generated with very high confidence"/>
          <p:cNvPicPr>
            <a:picLocks noChangeAspect="1"/>
          </p:cNvPicPr>
          <p:nvPr/>
        </p:nvPicPr>
        <p:blipFill>
          <a:blip r:embed="rId3"/>
          <a:stretch>
            <a:fillRect/>
          </a:stretch>
        </p:blipFill>
        <p:spPr>
          <a:xfrm>
            <a:off x="5199140" y="746126"/>
            <a:ext cx="6080619" cy="5472558"/>
          </a:xfrm>
          <a:prstGeom prst="rect">
            <a:avLst/>
          </a:prstGeom>
        </p:spPr>
      </p:pic>
      <p:sp>
        <p:nvSpPr>
          <p:cNvPr id="2" name="Title 1"/>
          <p:cNvSpPr>
            <a:spLocks noGrp="1"/>
          </p:cNvSpPr>
          <p:nvPr>
            <p:ph type="title"/>
          </p:nvPr>
        </p:nvSpPr>
        <p:spPr>
          <a:xfrm>
            <a:off x="930728" y="1433844"/>
            <a:ext cx="3977639" cy="1600200"/>
          </a:xfrm>
        </p:spPr>
        <p:txBody>
          <a:bodyPr anchor="b">
            <a:normAutofit/>
          </a:bodyPr>
          <a:lstStyle/>
          <a:p>
            <a:r>
              <a:rPr lang="en-US" sz="3200">
                <a:solidFill>
                  <a:schemeClr val="accent4"/>
                </a:solidFill>
              </a:rPr>
              <a:t>Start and adjust Bunsen burner.*</a:t>
            </a:r>
          </a:p>
        </p:txBody>
      </p:sp>
      <p:sp>
        <p:nvSpPr>
          <p:cNvPr id="3" name="Content Placeholder 2"/>
          <p:cNvSpPr>
            <a:spLocks noGrp="1"/>
          </p:cNvSpPr>
          <p:nvPr>
            <p:ph idx="1"/>
          </p:nvPr>
        </p:nvSpPr>
        <p:spPr>
          <a:xfrm>
            <a:off x="148091" y="3482405"/>
            <a:ext cx="4889651" cy="2615641"/>
          </a:xfrm>
        </p:spPr>
        <p:txBody>
          <a:bodyPr>
            <a:normAutofit/>
          </a:bodyPr>
          <a:lstStyle/>
          <a:p>
            <a:pPr lvl="1"/>
            <a:r>
              <a:rPr lang="en-US" sz="2800"/>
              <a:t>Make sure gas is coming in.</a:t>
            </a:r>
          </a:p>
          <a:p>
            <a:pPr lvl="1"/>
            <a:r>
              <a:rPr lang="en-US" sz="2800"/>
              <a:t>Adjust collar to provide enough oxygen for the blue (4) flame.</a:t>
            </a:r>
          </a:p>
        </p:txBody>
      </p:sp>
      <p:sp>
        <p:nvSpPr>
          <p:cNvPr id="7" name="Rectangle 6"/>
          <p:cNvSpPr/>
          <p:nvPr/>
        </p:nvSpPr>
        <p:spPr>
          <a:xfrm>
            <a:off x="0" y="6519446"/>
            <a:ext cx="12192000" cy="338554"/>
          </a:xfrm>
          <a:prstGeom prst="rect">
            <a:avLst/>
          </a:prstGeom>
        </p:spPr>
        <p:txBody>
          <a:bodyPr wrap="square">
            <a:spAutoFit/>
          </a:bodyPr>
          <a:lstStyle/>
          <a:p>
            <a:r>
              <a:rPr lang="en-US" sz="1600"/>
              <a:t>By Arthur Jan Fijałkowski (Own work), via Wikimedia Commons</a:t>
            </a:r>
          </a:p>
        </p:txBody>
      </p:sp>
      <p:cxnSp>
        <p:nvCxnSpPr>
          <p:cNvPr id="9" name="Straight Arrow Connector 8"/>
          <p:cNvCxnSpPr>
            <a:cxnSpLocks/>
          </p:cNvCxnSpPr>
          <p:nvPr/>
        </p:nvCxnSpPr>
        <p:spPr>
          <a:xfrm>
            <a:off x="5192486" y="4408715"/>
            <a:ext cx="462098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172700" y="3984173"/>
            <a:ext cx="1094015" cy="923330"/>
          </a:xfrm>
          <a:prstGeom prst="rect">
            <a:avLst/>
          </a:prstGeom>
          <a:noFill/>
        </p:spPr>
        <p:txBody>
          <a:bodyPr wrap="square" rtlCol="0">
            <a:spAutoFit/>
          </a:bodyPr>
          <a:lstStyle/>
          <a:p>
            <a:r>
              <a:rPr lang="en-US"/>
              <a:t>Hottest part of flame</a:t>
            </a:r>
          </a:p>
        </p:txBody>
      </p:sp>
    </p:spTree>
    <p:extLst>
      <p:ext uri="{BB962C8B-B14F-4D97-AF65-F5344CB8AC3E}">
        <p14:creationId xmlns:p14="http://schemas.microsoft.com/office/powerpoint/2010/main" val="36758061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olidFill>
                  <a:srgbClr val="FF0000"/>
                </a:solidFill>
              </a:rPr>
              <a:t>Dip loop into acid again and then into compound to test.**</a:t>
            </a:r>
          </a:p>
        </p:txBody>
      </p:sp>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8356010" y="1575732"/>
            <a:ext cx="2921799" cy="4466377"/>
          </a:xfrm>
          <a:prstGeom prst="rect">
            <a:avLst/>
          </a:prstGeom>
        </p:spPr>
      </p:pic>
      <p:sp>
        <p:nvSpPr>
          <p:cNvPr id="6" name="TextBox 5"/>
          <p:cNvSpPr txBox="1"/>
          <p:nvPr/>
        </p:nvSpPr>
        <p:spPr>
          <a:xfrm>
            <a:off x="1048584" y="1884454"/>
            <a:ext cx="6966587" cy="4524315"/>
          </a:xfrm>
          <a:prstGeom prst="rect">
            <a:avLst/>
          </a:prstGeom>
          <a:noFill/>
        </p:spPr>
        <p:txBody>
          <a:bodyPr wrap="none" rtlCol="0" anchor="t">
            <a:spAutoFit/>
          </a:bodyPr>
          <a:lstStyle/>
          <a:p>
            <a:r>
              <a:rPr lang="en-US" sz="3200" dirty="0"/>
              <a:t>Repeat these steps until no color is seen.</a:t>
            </a:r>
          </a:p>
          <a:p>
            <a:endParaRPr lang="en-US" sz="3200" dirty="0"/>
          </a:p>
          <a:p>
            <a:r>
              <a:rPr lang="en-US" sz="3200" dirty="0"/>
              <a:t>Do the compounds in this order:</a:t>
            </a:r>
            <a:endParaRPr lang="en-US" dirty="0"/>
          </a:p>
          <a:p>
            <a:pPr marL="800100" lvl="1" indent="-342900">
              <a:buFont typeface="+mj-lt"/>
              <a:buAutoNum type="arabicPeriod"/>
            </a:pPr>
            <a:r>
              <a:rPr lang="en-US" sz="3200" dirty="0"/>
              <a:t>Sodium chloride</a:t>
            </a:r>
            <a:endParaRPr lang="en-US" sz="3200" dirty="0">
              <a:cs typeface="Calibri"/>
            </a:endParaRPr>
          </a:p>
          <a:p>
            <a:pPr marL="800100" lvl="1" indent="-342900">
              <a:buFont typeface="+mj-lt"/>
              <a:buAutoNum type="arabicPeriod"/>
            </a:pPr>
            <a:r>
              <a:rPr lang="en-US" sz="3200" dirty="0"/>
              <a:t>Potassium chloride</a:t>
            </a:r>
            <a:endParaRPr lang="en-US" sz="3200" dirty="0">
              <a:cs typeface="Calibri"/>
            </a:endParaRPr>
          </a:p>
          <a:p>
            <a:pPr marL="800100" lvl="1" indent="-342900">
              <a:buFont typeface="+mj-lt"/>
              <a:buAutoNum type="arabicPeriod"/>
            </a:pPr>
            <a:r>
              <a:rPr lang="en-US" sz="3200" dirty="0"/>
              <a:t>Strontium chloride</a:t>
            </a:r>
            <a:endParaRPr lang="en-US" sz="3200" dirty="0">
              <a:cs typeface="Calibri"/>
            </a:endParaRPr>
          </a:p>
          <a:p>
            <a:pPr marL="800100" lvl="1" indent="-342900">
              <a:buFont typeface="+mj-lt"/>
              <a:buAutoNum type="arabicPeriod"/>
            </a:pPr>
            <a:r>
              <a:rPr lang="en-US" sz="3200" dirty="0"/>
              <a:t>Calcium chloride</a:t>
            </a:r>
            <a:endParaRPr lang="en-US" sz="3200" dirty="0">
              <a:cs typeface="Calibri"/>
            </a:endParaRPr>
          </a:p>
          <a:p>
            <a:pPr marL="800100" lvl="1" indent="-342900">
              <a:buFont typeface="+mj-lt"/>
              <a:buAutoNum type="arabicPeriod"/>
            </a:pPr>
            <a:r>
              <a:rPr lang="en-US" sz="3200" dirty="0"/>
              <a:t>Lithium chloride</a:t>
            </a:r>
            <a:endParaRPr lang="en-US" sz="3200" dirty="0">
              <a:cs typeface="Calibri"/>
            </a:endParaRPr>
          </a:p>
          <a:p>
            <a:pPr marL="800100" lvl="1" indent="-342900">
              <a:buFont typeface="+mj-lt"/>
              <a:buAutoNum type="arabicPeriod"/>
            </a:pPr>
            <a:r>
              <a:rPr lang="en-US" sz="3200" dirty="0"/>
              <a:t>Copper(II) chloride</a:t>
            </a:r>
            <a:endParaRPr lang="en-US" sz="3200" dirty="0">
              <a:cs typeface="Calibri"/>
            </a:endParaRPr>
          </a:p>
        </p:txBody>
      </p:sp>
    </p:spTree>
    <p:extLst>
      <p:ext uri="{BB962C8B-B14F-4D97-AF65-F5344CB8AC3E}">
        <p14:creationId xmlns:p14="http://schemas.microsoft.com/office/powerpoint/2010/main" val="23317931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2491" y="244458"/>
            <a:ext cx="2738672" cy="914288"/>
          </a:xfrm>
          <a:noFill/>
          <a:ln w="19050">
            <a:noFill/>
            <a:prstDash val="dash"/>
          </a:ln>
        </p:spPr>
        <p:txBody>
          <a:bodyPr vert="horz" lIns="91440" tIns="45720" rIns="91440" bIns="45720" rtlCol="0" anchor="b">
            <a:normAutofit/>
          </a:bodyPr>
          <a:lstStyle/>
          <a:p>
            <a:r>
              <a:rPr lang="en-US" sz="4800"/>
              <a:t>Record</a:t>
            </a:r>
          </a:p>
        </p:txBody>
      </p:sp>
      <p:sp>
        <p:nvSpPr>
          <p:cNvPr id="3" name="TextBox 2"/>
          <p:cNvSpPr txBox="1"/>
          <p:nvPr/>
        </p:nvSpPr>
        <p:spPr>
          <a:xfrm>
            <a:off x="3381789" y="2525441"/>
            <a:ext cx="5709338" cy="769441"/>
          </a:xfrm>
          <a:prstGeom prst="rect">
            <a:avLst/>
          </a:prstGeom>
          <a:noFill/>
        </p:spPr>
        <p:txBody>
          <a:bodyPr wrap="square" rtlCol="0">
            <a:spAutoFit/>
          </a:bodyPr>
          <a:lstStyle/>
          <a:p>
            <a:r>
              <a:rPr lang="en-US" sz="4400">
                <a:solidFill>
                  <a:srgbClr val="00B0F0"/>
                </a:solidFill>
              </a:rPr>
              <a:t>What will you notice?</a:t>
            </a:r>
          </a:p>
        </p:txBody>
      </p:sp>
      <p:sp>
        <p:nvSpPr>
          <p:cNvPr id="13" name="Rectangle 12">
            <a:extLst>
              <a:ext uri="{FF2B5EF4-FFF2-40B4-BE49-F238E27FC236}">
                <a16:creationId xmlns:a16="http://schemas.microsoft.com/office/drawing/2014/main" id="{C4734C07-F7CF-4439-9EA3-FEF880B76E3C}"/>
              </a:ext>
            </a:extLst>
          </p:cNvPr>
          <p:cNvSpPr/>
          <p:nvPr/>
        </p:nvSpPr>
        <p:spPr>
          <a:xfrm>
            <a:off x="4632746" y="4086111"/>
            <a:ext cx="3138403" cy="2031325"/>
          </a:xfrm>
          <a:prstGeom prst="rect">
            <a:avLst/>
          </a:prstGeom>
        </p:spPr>
        <p:txBody>
          <a:bodyPr wrap="square">
            <a:spAutoFit/>
          </a:bodyPr>
          <a:lstStyle/>
          <a:p>
            <a:r>
              <a:rPr lang="en-US"/>
              <a:t>In this order:</a:t>
            </a:r>
          </a:p>
          <a:p>
            <a:pPr marL="800100" lvl="1" indent="-342900">
              <a:buFont typeface="+mj-lt"/>
              <a:buAutoNum type="arabicPeriod"/>
            </a:pPr>
            <a:r>
              <a:rPr lang="en-US"/>
              <a:t>Sodium chloride</a:t>
            </a:r>
          </a:p>
          <a:p>
            <a:pPr marL="800100" lvl="1" indent="-342900">
              <a:buFont typeface="+mj-lt"/>
              <a:buAutoNum type="arabicPeriod"/>
            </a:pPr>
            <a:r>
              <a:rPr lang="en-US"/>
              <a:t>Potassium chloride</a:t>
            </a:r>
          </a:p>
          <a:p>
            <a:pPr marL="800100" lvl="1" indent="-342900">
              <a:buFont typeface="+mj-lt"/>
              <a:buAutoNum type="arabicPeriod"/>
            </a:pPr>
            <a:r>
              <a:rPr lang="en-US"/>
              <a:t>Strontium chloride</a:t>
            </a:r>
          </a:p>
          <a:p>
            <a:pPr marL="800100" lvl="1" indent="-342900">
              <a:buFont typeface="+mj-lt"/>
              <a:buAutoNum type="arabicPeriod"/>
            </a:pPr>
            <a:r>
              <a:rPr lang="en-US"/>
              <a:t>Calcium chloride</a:t>
            </a:r>
          </a:p>
          <a:p>
            <a:pPr marL="800100" lvl="1" indent="-342900">
              <a:buFont typeface="+mj-lt"/>
              <a:buAutoNum type="arabicPeriod"/>
            </a:pPr>
            <a:r>
              <a:rPr lang="en-US"/>
              <a:t>Lithium chloride</a:t>
            </a:r>
          </a:p>
          <a:p>
            <a:pPr marL="800100" lvl="1" indent="-342900">
              <a:buFont typeface="+mj-lt"/>
              <a:buAutoNum type="arabicPeriod"/>
            </a:pPr>
            <a:r>
              <a:rPr lang="en-US"/>
              <a:t>Copper(II) chloride</a:t>
            </a:r>
          </a:p>
        </p:txBody>
      </p:sp>
    </p:spTree>
    <p:extLst>
      <p:ext uri="{BB962C8B-B14F-4D97-AF65-F5344CB8AC3E}">
        <p14:creationId xmlns:p14="http://schemas.microsoft.com/office/powerpoint/2010/main" val="4765633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Determine the unknown</a:t>
            </a:r>
          </a:p>
        </p:txBody>
      </p:sp>
      <p:sp>
        <p:nvSpPr>
          <p:cNvPr id="3" name="Content Placeholder 2"/>
          <p:cNvSpPr>
            <a:spLocks noGrp="1"/>
          </p:cNvSpPr>
          <p:nvPr>
            <p:ph idx="1"/>
          </p:nvPr>
        </p:nvSpPr>
        <p:spPr>
          <a:xfrm>
            <a:off x="1602888" y="2893807"/>
            <a:ext cx="9903311" cy="3324878"/>
          </a:xfrm>
        </p:spPr>
        <p:txBody>
          <a:bodyPr>
            <a:normAutofit/>
          </a:bodyPr>
          <a:lstStyle/>
          <a:p>
            <a:pPr marL="457200" indent="-457200">
              <a:buFont typeface="+mj-lt"/>
              <a:buAutoNum type="arabicPeriod"/>
            </a:pPr>
            <a:r>
              <a:rPr lang="en-US" dirty="0"/>
              <a:t>Each group is given a vial with a LETTER LABEL and a salt solution.</a:t>
            </a:r>
          </a:p>
          <a:p>
            <a:pPr marL="457200" indent="-457200">
              <a:buFont typeface="+mj-lt"/>
              <a:buAutoNum type="arabicPeriod"/>
            </a:pPr>
            <a:r>
              <a:rPr lang="en-US" dirty="0"/>
              <a:t>Perform the flame test on it by dipping the </a:t>
            </a:r>
            <a:r>
              <a:rPr lang="en-US" dirty="0" err="1"/>
              <a:t>nichrome</a:t>
            </a:r>
            <a:r>
              <a:rPr lang="en-US" dirty="0"/>
              <a:t> loop in the solution and then into the flame.</a:t>
            </a:r>
          </a:p>
          <a:p>
            <a:pPr marL="457200" indent="-457200">
              <a:buFont typeface="+mj-lt"/>
              <a:buAutoNum type="arabicPeriod"/>
            </a:pPr>
            <a:r>
              <a:rPr lang="en-US" dirty="0"/>
              <a:t>Try to determine the unknown using your notes from before.</a:t>
            </a:r>
          </a:p>
          <a:p>
            <a:pPr marL="457200" indent="-457200">
              <a:buFont typeface="+mj-lt"/>
              <a:buAutoNum type="arabicPeriod"/>
            </a:pPr>
            <a:endParaRPr lang="en-US" dirty="0"/>
          </a:p>
        </p:txBody>
      </p:sp>
    </p:spTree>
    <p:extLst>
      <p:ext uri="{BB962C8B-B14F-4D97-AF65-F5344CB8AC3E}">
        <p14:creationId xmlns:p14="http://schemas.microsoft.com/office/powerpoint/2010/main" val="3901745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 Hypothesis</a:t>
            </a:r>
          </a:p>
        </p:txBody>
      </p:sp>
      <p:sp>
        <p:nvSpPr>
          <p:cNvPr id="3" name="Content Placeholder 2"/>
          <p:cNvSpPr>
            <a:spLocks noGrp="1"/>
          </p:cNvSpPr>
          <p:nvPr>
            <p:ph idx="1"/>
          </p:nvPr>
        </p:nvSpPr>
        <p:spPr>
          <a:xfrm>
            <a:off x="1602888" y="2893807"/>
            <a:ext cx="9903311" cy="3324878"/>
          </a:xfrm>
        </p:spPr>
        <p:txBody>
          <a:bodyPr>
            <a:normAutofit/>
          </a:bodyPr>
          <a:lstStyle/>
          <a:p>
            <a:pPr marL="457200" indent="-457200">
              <a:buFont typeface="+mj-lt"/>
              <a:buAutoNum type="arabicPeriod"/>
            </a:pPr>
            <a:r>
              <a:rPr lang="en-US" dirty="0"/>
              <a:t>Based on your observations, predict what will happen when you mix two of the salts. Name the two you plan to mix.</a:t>
            </a:r>
          </a:p>
          <a:p>
            <a:pPr marL="457200" indent="-457200">
              <a:buFont typeface="+mj-lt"/>
              <a:buAutoNum type="arabicPeriod"/>
            </a:pPr>
            <a:r>
              <a:rPr lang="en-US" dirty="0"/>
              <a:t>Mix them and conduct the flame test.</a:t>
            </a:r>
          </a:p>
          <a:p>
            <a:pPr marL="457200" indent="-457200">
              <a:buFont typeface="+mj-lt"/>
              <a:buAutoNum type="arabicPeriod"/>
            </a:pPr>
            <a:r>
              <a:rPr lang="en-US" dirty="0"/>
              <a:t>Record observations.</a:t>
            </a:r>
          </a:p>
          <a:p>
            <a:pPr marL="457200" indent="-457200">
              <a:buFont typeface="+mj-lt"/>
              <a:buAutoNum type="arabicPeriod"/>
            </a:pPr>
            <a:r>
              <a:rPr lang="en-US" dirty="0"/>
              <a:t>Comment on your hypothesis. Did what you expect to happen actually happen. </a:t>
            </a:r>
          </a:p>
          <a:p>
            <a:pPr marL="457200" indent="-457200">
              <a:buFont typeface="+mj-lt"/>
              <a:buAutoNum type="arabicPeriod"/>
            </a:pPr>
            <a:endParaRPr lang="en-US" dirty="0"/>
          </a:p>
        </p:txBody>
      </p:sp>
    </p:spTree>
    <p:extLst>
      <p:ext uri="{BB962C8B-B14F-4D97-AF65-F5344CB8AC3E}">
        <p14:creationId xmlns:p14="http://schemas.microsoft.com/office/powerpoint/2010/main" val="1650365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3514" y="1900673"/>
            <a:ext cx="6626152" cy="1528327"/>
          </a:xfrm>
          <a:noFill/>
          <a:ln w="19050">
            <a:noFill/>
            <a:prstDash val="dash"/>
          </a:ln>
        </p:spPr>
        <p:txBody>
          <a:bodyPr vert="horz" lIns="91440" tIns="45720" rIns="91440" bIns="45720" rtlCol="0" anchor="b">
            <a:normAutofit fontScale="90000"/>
          </a:bodyPr>
          <a:lstStyle/>
          <a:p>
            <a:pPr algn="ctr"/>
            <a:r>
              <a:rPr lang="en-US" dirty="0"/>
              <a:t>Record and share your data.</a:t>
            </a:r>
            <a:br>
              <a:rPr lang="en-US" dirty="0"/>
            </a:br>
            <a:br>
              <a:rPr lang="en-US" dirty="0"/>
            </a:br>
            <a:endParaRPr lang="en-US">
              <a:solidFill>
                <a:srgbClr val="FFFFFF"/>
              </a:solidFill>
              <a:latin typeface="+mn-lt"/>
              <a:cs typeface="Calibri"/>
            </a:endParaRPr>
          </a:p>
        </p:txBody>
      </p:sp>
      <p:sp>
        <p:nvSpPr>
          <p:cNvPr id="3" name="TextBox 2">
            <a:extLst>
              <a:ext uri="{FF2B5EF4-FFF2-40B4-BE49-F238E27FC236}">
                <a16:creationId xmlns:a16="http://schemas.microsoft.com/office/drawing/2014/main" id="{5F414E38-D434-45D2-9C18-A4B716942EEA}"/>
              </a:ext>
            </a:extLst>
          </p:cNvPr>
          <p:cNvSpPr txBox="1"/>
          <p:nvPr/>
        </p:nvSpPr>
        <p:spPr>
          <a:xfrm>
            <a:off x="2366807" y="3785781"/>
            <a:ext cx="9114840" cy="584775"/>
          </a:xfrm>
          <a:prstGeom prst="rect">
            <a:avLst/>
          </a:prstGeom>
          <a:noFill/>
        </p:spPr>
        <p:txBody>
          <a:bodyPr wrap="square" rtlCol="0">
            <a:spAutoFit/>
          </a:bodyPr>
          <a:lstStyle/>
          <a:p>
            <a:pPr algn="l"/>
            <a:r>
              <a:rPr lang="en-US" sz="3200" b="1" i="0" dirty="0">
                <a:solidFill>
                  <a:srgbClr val="000000"/>
                </a:solidFill>
                <a:effectLst/>
                <a:latin typeface="Verdana" panose="020B0604030504040204" pitchFamily="34" charset="0"/>
              </a:rPr>
              <a:t>https://tinyurl.com/flametestFNO</a:t>
            </a:r>
            <a:endParaRPr lang="en-US" sz="3200" dirty="0">
              <a:solidFill>
                <a:srgbClr val="000000"/>
              </a:solidFill>
            </a:endParaRPr>
          </a:p>
        </p:txBody>
      </p:sp>
    </p:spTree>
    <p:extLst>
      <p:ext uri="{BB962C8B-B14F-4D97-AF65-F5344CB8AC3E}">
        <p14:creationId xmlns:p14="http://schemas.microsoft.com/office/powerpoint/2010/main" val="2078694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1" y="482300"/>
            <a:ext cx="8610599" cy="1303867"/>
          </a:xfrm>
        </p:spPr>
        <p:txBody>
          <a:bodyPr/>
          <a:lstStyle/>
          <a:p>
            <a:r>
              <a:rPr lang="en-US"/>
              <a:t>Flame Test Metals</a:t>
            </a:r>
          </a:p>
        </p:txBody>
      </p:sp>
      <p:sp>
        <p:nvSpPr>
          <p:cNvPr id="3" name="Text Placeholder 2"/>
          <p:cNvSpPr>
            <a:spLocks noGrp="1"/>
          </p:cNvSpPr>
          <p:nvPr>
            <p:ph type="body" idx="1"/>
          </p:nvPr>
        </p:nvSpPr>
        <p:spPr>
          <a:xfrm>
            <a:off x="1051559" y="1959785"/>
            <a:ext cx="1304365" cy="617320"/>
          </a:xfrm>
        </p:spPr>
        <p:txBody>
          <a:bodyPr/>
          <a:lstStyle/>
          <a:p>
            <a:r>
              <a:rPr lang="en-US"/>
              <a:t>Lithium</a:t>
            </a:r>
          </a:p>
        </p:txBody>
      </p:sp>
      <p:sp>
        <p:nvSpPr>
          <p:cNvPr id="19" name="Text Placeholder 6"/>
          <p:cNvSpPr>
            <a:spLocks noGrp="1"/>
          </p:cNvSpPr>
          <p:nvPr>
            <p:ph type="body" sz="half" idx="15"/>
          </p:nvPr>
        </p:nvSpPr>
        <p:spPr>
          <a:xfrm>
            <a:off x="5988123" y="1959785"/>
            <a:ext cx="1563744" cy="626534"/>
          </a:xfrm>
        </p:spPr>
        <p:txBody>
          <a:bodyPr>
            <a:normAutofit/>
          </a:bodyPr>
          <a:lstStyle/>
          <a:p>
            <a:r>
              <a:rPr lang="en-US" sz="2400"/>
              <a:t>Calcium</a:t>
            </a:r>
          </a:p>
        </p:txBody>
      </p:sp>
      <p:sp>
        <p:nvSpPr>
          <p:cNvPr id="5" name="Text Placeholder 4"/>
          <p:cNvSpPr>
            <a:spLocks noGrp="1"/>
          </p:cNvSpPr>
          <p:nvPr>
            <p:ph type="body" sz="quarter" idx="3"/>
          </p:nvPr>
        </p:nvSpPr>
        <p:spPr>
          <a:xfrm>
            <a:off x="2669090" y="1959785"/>
            <a:ext cx="1526391" cy="626534"/>
          </a:xfrm>
        </p:spPr>
        <p:txBody>
          <a:bodyPr/>
          <a:lstStyle/>
          <a:p>
            <a:r>
              <a:rPr lang="en-US"/>
              <a:t>Sodium</a:t>
            </a:r>
          </a:p>
        </p:txBody>
      </p:sp>
      <p:sp>
        <p:nvSpPr>
          <p:cNvPr id="22" name="Text Placeholder 6"/>
          <p:cNvSpPr>
            <a:spLocks noGrp="1"/>
          </p:cNvSpPr>
          <p:nvPr>
            <p:ph type="body" sz="half" idx="16"/>
          </p:nvPr>
        </p:nvSpPr>
        <p:spPr>
          <a:xfrm>
            <a:off x="7560533" y="1959785"/>
            <a:ext cx="1563744" cy="626534"/>
          </a:xfrm>
        </p:spPr>
        <p:txBody>
          <a:bodyPr>
            <a:normAutofit/>
          </a:bodyPr>
          <a:lstStyle/>
          <a:p>
            <a:r>
              <a:rPr lang="en-US" sz="2400"/>
              <a:t>Strontium</a:t>
            </a:r>
          </a:p>
        </p:txBody>
      </p:sp>
      <p:sp>
        <p:nvSpPr>
          <p:cNvPr id="7" name="Text Placeholder 6"/>
          <p:cNvSpPr>
            <a:spLocks noGrp="1"/>
          </p:cNvSpPr>
          <p:nvPr>
            <p:ph type="body" sz="quarter" idx="13"/>
          </p:nvPr>
        </p:nvSpPr>
        <p:spPr>
          <a:xfrm>
            <a:off x="4308138" y="1938270"/>
            <a:ext cx="1920540" cy="626534"/>
          </a:xfrm>
        </p:spPr>
        <p:txBody>
          <a:bodyPr/>
          <a:lstStyle/>
          <a:p>
            <a:r>
              <a:rPr lang="en-US"/>
              <a:t>Potassium</a:t>
            </a:r>
          </a:p>
        </p:txBody>
      </p:sp>
      <p:sp>
        <p:nvSpPr>
          <p:cNvPr id="24" name="Text Placeholder 6"/>
          <p:cNvSpPr>
            <a:spLocks noGrp="1"/>
          </p:cNvSpPr>
          <p:nvPr>
            <p:ph type="body" sz="half" idx="17"/>
          </p:nvPr>
        </p:nvSpPr>
        <p:spPr>
          <a:xfrm>
            <a:off x="9305064" y="1959785"/>
            <a:ext cx="1872131" cy="626534"/>
          </a:xfrm>
        </p:spPr>
        <p:txBody>
          <a:bodyPr>
            <a:noAutofit/>
          </a:bodyPr>
          <a:lstStyle/>
          <a:p>
            <a:r>
              <a:rPr lang="en-US" sz="2400"/>
              <a:t>Copper (II) non-halide</a:t>
            </a:r>
          </a:p>
        </p:txBody>
      </p:sp>
      <p:pic>
        <p:nvPicPr>
          <p:cNvPr id="11" name="Picture 10" descr="A picture containing indoor, wall, thing, table&#10;&#10;Description generated with high confidence"/>
          <p:cNvPicPr>
            <a:picLocks noChangeAspect="1"/>
          </p:cNvPicPr>
          <p:nvPr/>
        </p:nvPicPr>
        <p:blipFill>
          <a:blip r:embed="rId3"/>
          <a:stretch>
            <a:fillRect/>
          </a:stretch>
        </p:blipFill>
        <p:spPr>
          <a:xfrm>
            <a:off x="1127938" y="2583728"/>
            <a:ext cx="1071822" cy="3032595"/>
          </a:xfrm>
          <a:prstGeom prst="rect">
            <a:avLst/>
          </a:prstGeom>
        </p:spPr>
      </p:pic>
      <p:pic>
        <p:nvPicPr>
          <p:cNvPr id="13" name="Picture 12"/>
          <p:cNvPicPr>
            <a:picLocks noChangeAspect="1"/>
          </p:cNvPicPr>
          <p:nvPr/>
        </p:nvPicPr>
        <p:blipFill>
          <a:blip r:embed="rId4"/>
          <a:stretch>
            <a:fillRect/>
          </a:stretch>
        </p:blipFill>
        <p:spPr>
          <a:xfrm>
            <a:off x="2543287" y="2626759"/>
            <a:ext cx="1662056" cy="2770094"/>
          </a:xfrm>
          <a:prstGeom prst="rect">
            <a:avLst/>
          </a:prstGeom>
        </p:spPr>
      </p:pic>
      <p:pic>
        <p:nvPicPr>
          <p:cNvPr id="17" name="Picture 16"/>
          <p:cNvPicPr>
            <a:picLocks noChangeAspect="1"/>
          </p:cNvPicPr>
          <p:nvPr/>
        </p:nvPicPr>
        <p:blipFill>
          <a:blip r:embed="rId5"/>
          <a:stretch>
            <a:fillRect/>
          </a:stretch>
        </p:blipFill>
        <p:spPr>
          <a:xfrm>
            <a:off x="4618904" y="2605244"/>
            <a:ext cx="1071053" cy="3183198"/>
          </a:xfrm>
          <a:prstGeom prst="rect">
            <a:avLst/>
          </a:prstGeom>
        </p:spPr>
      </p:pic>
      <p:pic>
        <p:nvPicPr>
          <p:cNvPr id="18" name="Picture 17"/>
          <p:cNvPicPr>
            <a:picLocks noChangeAspect="1"/>
          </p:cNvPicPr>
          <p:nvPr/>
        </p:nvPicPr>
        <p:blipFill>
          <a:blip r:embed="rId6"/>
          <a:stretch>
            <a:fillRect/>
          </a:stretch>
        </p:blipFill>
        <p:spPr>
          <a:xfrm>
            <a:off x="6145362" y="2594486"/>
            <a:ext cx="1216855" cy="3442951"/>
          </a:xfrm>
          <a:prstGeom prst="rect">
            <a:avLst/>
          </a:prstGeom>
        </p:spPr>
      </p:pic>
      <p:pic>
        <p:nvPicPr>
          <p:cNvPr id="21" name="Picture 20"/>
          <p:cNvPicPr>
            <a:picLocks noChangeAspect="1"/>
          </p:cNvPicPr>
          <p:nvPr/>
        </p:nvPicPr>
        <p:blipFill>
          <a:blip r:embed="rId7"/>
          <a:stretch>
            <a:fillRect/>
          </a:stretch>
        </p:blipFill>
        <p:spPr>
          <a:xfrm>
            <a:off x="7782654" y="2572971"/>
            <a:ext cx="1210739" cy="3675238"/>
          </a:xfrm>
          <a:prstGeom prst="rect">
            <a:avLst/>
          </a:prstGeom>
        </p:spPr>
      </p:pic>
      <p:pic>
        <p:nvPicPr>
          <p:cNvPr id="23" name="Picture 22"/>
          <p:cNvPicPr>
            <a:picLocks noChangeAspect="1"/>
          </p:cNvPicPr>
          <p:nvPr/>
        </p:nvPicPr>
        <p:blipFill>
          <a:blip r:embed="rId8"/>
          <a:stretch>
            <a:fillRect/>
          </a:stretch>
        </p:blipFill>
        <p:spPr>
          <a:xfrm>
            <a:off x="9319260" y="2648275"/>
            <a:ext cx="1829070" cy="3048449"/>
          </a:xfrm>
          <a:prstGeom prst="rect">
            <a:avLst/>
          </a:prstGeom>
        </p:spPr>
      </p:pic>
      <p:sp>
        <p:nvSpPr>
          <p:cNvPr id="25" name="Rectangle 24"/>
          <p:cNvSpPr/>
          <p:nvPr/>
        </p:nvSpPr>
        <p:spPr>
          <a:xfrm>
            <a:off x="0" y="6488668"/>
            <a:ext cx="7020276" cy="369332"/>
          </a:xfrm>
          <a:prstGeom prst="rect">
            <a:avLst/>
          </a:prstGeom>
        </p:spPr>
        <p:txBody>
          <a:bodyPr wrap="square">
            <a:spAutoFit/>
          </a:bodyPr>
          <a:lstStyle/>
          <a:p>
            <a:r>
              <a:rPr lang="en-US"/>
              <a:t>Image credits:Wikipedia, Herge, Søren Wedel Nielsen</a:t>
            </a:r>
          </a:p>
        </p:txBody>
      </p:sp>
    </p:spTree>
    <p:extLst>
      <p:ext uri="{BB962C8B-B14F-4D97-AF65-F5344CB8AC3E}">
        <p14:creationId xmlns:p14="http://schemas.microsoft.com/office/powerpoint/2010/main" val="2360446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91830-57DB-4F3E-B21C-1D47A35744D9}"/>
              </a:ext>
            </a:extLst>
          </p:cNvPr>
          <p:cNvSpPr>
            <a:spLocks noGrp="1"/>
          </p:cNvSpPr>
          <p:nvPr>
            <p:ph type="ctrTitle"/>
          </p:nvPr>
        </p:nvSpPr>
        <p:spPr/>
        <p:txBody>
          <a:bodyPr/>
          <a:lstStyle/>
          <a:p>
            <a:r>
              <a:rPr lang="en-US" dirty="0">
                <a:cs typeface="Calibri Light"/>
              </a:rPr>
              <a:t>Post-Lab</a:t>
            </a:r>
            <a:endParaRPr lang="en-US" dirty="0"/>
          </a:p>
        </p:txBody>
      </p:sp>
      <p:sp>
        <p:nvSpPr>
          <p:cNvPr id="3" name="Subtitle 2">
            <a:extLst>
              <a:ext uri="{FF2B5EF4-FFF2-40B4-BE49-F238E27FC236}">
                <a16:creationId xmlns:a16="http://schemas.microsoft.com/office/drawing/2014/main" id="{BE515D35-D715-4927-871C-DE26EAA661F2}"/>
              </a:ext>
            </a:extLst>
          </p:cNvPr>
          <p:cNvSpPr>
            <a:spLocks noGrp="1"/>
          </p:cNvSpPr>
          <p:nvPr>
            <p:ph type="subTitle" idx="1"/>
          </p:nvPr>
        </p:nvSpPr>
        <p:spPr/>
        <p:txBody>
          <a:bodyPr vert="horz" lIns="91440" tIns="45720" rIns="91440" bIns="45720" rtlCol="0" anchor="t">
            <a:normAutofit/>
          </a:bodyPr>
          <a:lstStyle/>
          <a:p>
            <a:r>
              <a:rPr lang="en-US" dirty="0">
                <a:cs typeface="Calibri"/>
              </a:rPr>
              <a:t>Put it all together.</a:t>
            </a:r>
            <a:endParaRPr lang="en-US" dirty="0"/>
          </a:p>
        </p:txBody>
      </p:sp>
    </p:spTree>
    <p:extLst>
      <p:ext uri="{BB962C8B-B14F-4D97-AF65-F5344CB8AC3E}">
        <p14:creationId xmlns:p14="http://schemas.microsoft.com/office/powerpoint/2010/main" val="4029073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high confidence"/>
          <p:cNvPicPr>
            <a:picLocks noChangeAspect="1"/>
          </p:cNvPicPr>
          <p:nvPr/>
        </p:nvPicPr>
        <p:blipFill rotWithShape="1">
          <a:blip r:embed="rId3"/>
          <a:srcRect l="22486" r="1" b="1"/>
          <a:stretch/>
        </p:blipFill>
        <p:spPr>
          <a:xfrm>
            <a:off x="20" y="10"/>
            <a:ext cx="12191979" cy="4010815"/>
          </a:xfrm>
          <a:prstGeom prst="rect">
            <a:avLst/>
          </a:prstGeom>
        </p:spPr>
      </p:pic>
      <p:sp>
        <p:nvSpPr>
          <p:cNvPr id="3" name="Rectangle 2"/>
          <p:cNvSpPr/>
          <p:nvPr/>
        </p:nvSpPr>
        <p:spPr>
          <a:xfrm>
            <a:off x="0" y="6488668"/>
            <a:ext cx="12192000" cy="369332"/>
          </a:xfrm>
          <a:prstGeom prst="rect">
            <a:avLst/>
          </a:prstGeom>
        </p:spPr>
        <p:txBody>
          <a:bodyPr wrap="square">
            <a:spAutoFit/>
          </a:bodyPr>
          <a:lstStyle/>
          <a:p>
            <a:r>
              <a:rPr lang="en-US"/>
              <a:t>Principles of Physics Online version 2.20.002 | © 2001-2010 Kinetic Books Company | Chapter 41.12</a:t>
            </a:r>
          </a:p>
        </p:txBody>
      </p:sp>
      <p:sp>
        <p:nvSpPr>
          <p:cNvPr id="2" name="Title 1"/>
          <p:cNvSpPr>
            <a:spLocks noGrp="1"/>
          </p:cNvSpPr>
          <p:nvPr>
            <p:ph type="title"/>
          </p:nvPr>
        </p:nvSpPr>
        <p:spPr>
          <a:xfrm>
            <a:off x="650449" y="4313604"/>
            <a:ext cx="10901471" cy="1169752"/>
          </a:xfrm>
          <a:noFill/>
        </p:spPr>
        <p:txBody>
          <a:bodyPr vert="horz" lIns="91440" tIns="45720" rIns="91440" bIns="45720" rtlCol="0" anchor="b">
            <a:normAutofit/>
          </a:bodyPr>
          <a:lstStyle/>
          <a:p>
            <a:pPr algn="ctr">
              <a:lnSpc>
                <a:spcPct val="70000"/>
              </a:lnSpc>
            </a:pPr>
            <a:r>
              <a:rPr lang="en-US" sz="4700"/>
              <a:t>PHOTONS AND ELECTRON ENERGY LEVELS</a:t>
            </a:r>
          </a:p>
        </p:txBody>
      </p:sp>
    </p:spTree>
    <p:extLst>
      <p:ext uri="{BB962C8B-B14F-4D97-AF65-F5344CB8AC3E}">
        <p14:creationId xmlns:p14="http://schemas.microsoft.com/office/powerpoint/2010/main" val="1973697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32217-38F7-4DB8-8567-821259541B90}"/>
              </a:ext>
            </a:extLst>
          </p:cNvPr>
          <p:cNvSpPr>
            <a:spLocks noGrp="1"/>
          </p:cNvSpPr>
          <p:nvPr>
            <p:ph type="ctrTitle"/>
          </p:nvPr>
        </p:nvSpPr>
        <p:spPr/>
        <p:txBody>
          <a:bodyPr/>
          <a:lstStyle/>
          <a:p>
            <a:r>
              <a:rPr lang="en-US" dirty="0">
                <a:cs typeface="Calibri Light"/>
              </a:rPr>
              <a:t>Lecture</a:t>
            </a:r>
            <a:endParaRPr lang="en-US" dirty="0"/>
          </a:p>
        </p:txBody>
      </p:sp>
      <p:sp>
        <p:nvSpPr>
          <p:cNvPr id="3" name="Subtitle 2">
            <a:extLst>
              <a:ext uri="{FF2B5EF4-FFF2-40B4-BE49-F238E27FC236}">
                <a16:creationId xmlns:a16="http://schemas.microsoft.com/office/drawing/2014/main" id="{5F41E476-0F9F-4E62-84DC-BFB456A1CCF2}"/>
              </a:ext>
            </a:extLst>
          </p:cNvPr>
          <p:cNvSpPr>
            <a:spLocks noGrp="1"/>
          </p:cNvSpPr>
          <p:nvPr>
            <p:ph type="subTitle" idx="1"/>
          </p:nvPr>
        </p:nvSpPr>
        <p:spPr/>
        <p:txBody>
          <a:bodyPr vert="horz" lIns="91440" tIns="45720" rIns="91440" bIns="45720" rtlCol="0" anchor="t">
            <a:normAutofit/>
          </a:bodyPr>
          <a:lstStyle/>
          <a:p>
            <a:r>
              <a:rPr lang="en-US" dirty="0">
                <a:cs typeface="Calibri"/>
              </a:rPr>
              <a:t>Come on down into the world of atoms.</a:t>
            </a:r>
            <a:endParaRPr lang="en-US" dirty="0"/>
          </a:p>
        </p:txBody>
      </p:sp>
    </p:spTree>
    <p:extLst>
      <p:ext uri="{BB962C8B-B14F-4D97-AF65-F5344CB8AC3E}">
        <p14:creationId xmlns:p14="http://schemas.microsoft.com/office/powerpoint/2010/main" val="11881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2148" y="198630"/>
            <a:ext cx="7123672" cy="1015663"/>
          </a:xfrm>
          <a:prstGeom prst="rect">
            <a:avLst/>
          </a:prstGeom>
        </p:spPr>
        <p:txBody>
          <a:bodyPr wrap="square">
            <a:spAutoFit/>
          </a:bodyPr>
          <a:lstStyle/>
          <a:p>
            <a:r>
              <a:rPr lang="en-US" sz="2000"/>
              <a:t>Express the energy in joules.</a:t>
            </a:r>
          </a:p>
          <a:p>
            <a:r>
              <a:rPr lang="en-US" sz="2000" i="1"/>
              <a:t>E</a:t>
            </a:r>
            <a:r>
              <a:rPr lang="en-US" sz="2000"/>
              <a:t> = ((6.63 × 10</a:t>
            </a:r>
            <a:r>
              <a:rPr lang="en-US" sz="2000" baseline="30000"/>
              <a:t>-34</a:t>
            </a:r>
            <a:r>
              <a:rPr lang="en-US" sz="2000"/>
              <a:t> J∙s)(3.00×10</a:t>
            </a:r>
            <a:r>
              <a:rPr lang="en-US" sz="2000" baseline="30000"/>
              <a:t>8</a:t>
            </a:r>
            <a:r>
              <a:rPr lang="en-US" sz="2000"/>
              <a:t>m/s) / (471 × 10</a:t>
            </a:r>
            <a:r>
              <a:rPr lang="en-US" sz="2000" baseline="30000"/>
              <a:t>-9</a:t>
            </a:r>
            <a:r>
              <a:rPr lang="en-US" sz="2000"/>
              <a:t> m) ) = 4.22 × 10</a:t>
            </a:r>
            <a:r>
              <a:rPr lang="en-US" sz="2000" baseline="30000"/>
              <a:t>-19</a:t>
            </a:r>
            <a:r>
              <a:rPr lang="en-US" sz="2000"/>
              <a:t> J</a:t>
            </a:r>
            <a:br>
              <a:rPr lang="en-US" sz="2000"/>
            </a:br>
            <a:endParaRPr lang="en-US" sz="2000"/>
          </a:p>
        </p:txBody>
      </p:sp>
      <p:sp>
        <p:nvSpPr>
          <p:cNvPr id="4" name="Rectangle 3"/>
          <p:cNvSpPr/>
          <p:nvPr/>
        </p:nvSpPr>
        <p:spPr>
          <a:xfrm>
            <a:off x="662147" y="1287223"/>
            <a:ext cx="9562507" cy="1015663"/>
          </a:xfrm>
          <a:prstGeom prst="rect">
            <a:avLst/>
          </a:prstGeom>
        </p:spPr>
        <p:txBody>
          <a:bodyPr wrap="square">
            <a:spAutoFit/>
          </a:bodyPr>
          <a:lstStyle/>
          <a:p>
            <a:r>
              <a:rPr lang="en-US" sz="2000"/>
              <a:t>Express the energy in electron volts, as is commonly done for atomic-level calculations.</a:t>
            </a:r>
          </a:p>
          <a:p>
            <a:r>
              <a:rPr lang="en-US" sz="2000" i="1"/>
              <a:t>E =</a:t>
            </a:r>
            <a:r>
              <a:rPr lang="en-US" sz="2000"/>
              <a:t> (4.22 × 10</a:t>
            </a:r>
            <a:r>
              <a:rPr lang="en-US" sz="2000" baseline="30000"/>
              <a:t>-19</a:t>
            </a:r>
            <a:r>
              <a:rPr lang="en-US" sz="2000"/>
              <a:t>  J)(1 eV/1.60×10</a:t>
            </a:r>
            <a:r>
              <a:rPr lang="en-US" sz="2000" baseline="30000"/>
              <a:t>–19</a:t>
            </a:r>
            <a:r>
              <a:rPr lang="en-US" sz="2000"/>
              <a:t> C) = 2.64 eV</a:t>
            </a:r>
            <a:br>
              <a:rPr lang="en-US" sz="2000"/>
            </a:br>
            <a:endParaRPr lang="en-US" sz="2000"/>
          </a:p>
        </p:txBody>
      </p:sp>
      <p:pic>
        <p:nvPicPr>
          <p:cNvPr id="5" name="Picture 4"/>
          <p:cNvPicPr>
            <a:picLocks noChangeAspect="1"/>
          </p:cNvPicPr>
          <p:nvPr/>
        </p:nvPicPr>
        <p:blipFill>
          <a:blip r:embed="rId2"/>
          <a:stretch>
            <a:fillRect/>
          </a:stretch>
        </p:blipFill>
        <p:spPr>
          <a:xfrm>
            <a:off x="9018168" y="268859"/>
            <a:ext cx="1040336" cy="875203"/>
          </a:xfrm>
          <a:prstGeom prst="rect">
            <a:avLst/>
          </a:prstGeom>
        </p:spPr>
      </p:pic>
      <p:sp>
        <p:nvSpPr>
          <p:cNvPr id="7" name="Rectangle 6"/>
          <p:cNvSpPr/>
          <p:nvPr/>
        </p:nvSpPr>
        <p:spPr>
          <a:xfrm>
            <a:off x="662147" y="2777265"/>
            <a:ext cx="8458101" cy="707886"/>
          </a:xfrm>
          <a:prstGeom prst="rect">
            <a:avLst/>
          </a:prstGeom>
        </p:spPr>
        <p:txBody>
          <a:bodyPr wrap="square">
            <a:spAutoFit/>
          </a:bodyPr>
          <a:lstStyle/>
          <a:p>
            <a:r>
              <a:rPr lang="en-US" sz="2000"/>
              <a:t>Write the equation that expresses the change in energy of the electron.</a:t>
            </a:r>
          </a:p>
          <a:p>
            <a:r>
              <a:rPr lang="en-US" sz="2000"/>
              <a:t>Δ</a:t>
            </a:r>
            <a:r>
              <a:rPr lang="en-US" sz="2000" i="1"/>
              <a:t>E</a:t>
            </a:r>
            <a:r>
              <a:rPr lang="en-US" sz="2000"/>
              <a:t> = </a:t>
            </a:r>
            <a:r>
              <a:rPr lang="en-US" sz="2000" i="1"/>
              <a:t>E</a:t>
            </a:r>
            <a:r>
              <a:rPr lang="en-US" sz="2000" baseline="-25000"/>
              <a:t>f</a:t>
            </a:r>
            <a:r>
              <a:rPr lang="en-US" sz="2000"/>
              <a:t> – </a:t>
            </a:r>
            <a:r>
              <a:rPr lang="en-US" sz="2000" i="1"/>
              <a:t>E</a:t>
            </a:r>
            <a:r>
              <a:rPr lang="en-US" sz="2000" baseline="-25000"/>
              <a:t>i</a:t>
            </a:r>
            <a:r>
              <a:rPr lang="en-US" sz="2000"/>
              <a:t> </a:t>
            </a:r>
          </a:p>
        </p:txBody>
      </p:sp>
      <p:sp>
        <p:nvSpPr>
          <p:cNvPr id="8" name="Rectangle 7"/>
          <p:cNvSpPr/>
          <p:nvPr/>
        </p:nvSpPr>
        <p:spPr>
          <a:xfrm>
            <a:off x="662148" y="3995678"/>
            <a:ext cx="10799028" cy="2862322"/>
          </a:xfrm>
          <a:prstGeom prst="rect">
            <a:avLst/>
          </a:prstGeom>
        </p:spPr>
        <p:txBody>
          <a:bodyPr wrap="square">
            <a:spAutoFit/>
          </a:bodyPr>
          <a:lstStyle/>
          <a:p>
            <a:r>
              <a:rPr lang="en-US" sz="2000"/>
              <a:t>The atom loses energy as the electron drops from </a:t>
            </a:r>
            <a:r>
              <a:rPr lang="en-US" sz="2000" i="1"/>
              <a:t>n</a:t>
            </a:r>
            <a:r>
              <a:rPr lang="en-US" sz="2000"/>
              <a:t> = 4 to </a:t>
            </a:r>
            <a:r>
              <a:rPr lang="en-US" sz="2000" i="1"/>
              <a:t>n</a:t>
            </a:r>
            <a:r>
              <a:rPr lang="en-US" sz="2000"/>
              <a:t> = 3, so its change in energy is negative. By the conservation of energy, the energy of the photon is the opposite of the change in the atom’s energy.</a:t>
            </a:r>
          </a:p>
          <a:p>
            <a:endParaRPr lang="en-US" sz="2000"/>
          </a:p>
          <a:p>
            <a:r>
              <a:rPr lang="en-US" sz="2000"/>
              <a:t>–</a:t>
            </a:r>
            <a:r>
              <a:rPr lang="en-US" sz="2000" i="1"/>
              <a:t>E</a:t>
            </a:r>
            <a:r>
              <a:rPr lang="en-US" sz="2000" baseline="-25000"/>
              <a:t>photon</a:t>
            </a:r>
            <a:r>
              <a:rPr lang="en-US" sz="2000"/>
              <a:t> = </a:t>
            </a:r>
            <a:r>
              <a:rPr lang="en-US" sz="2000" i="1"/>
              <a:t>E</a:t>
            </a:r>
            <a:r>
              <a:rPr lang="en-US" sz="2000" baseline="-25000"/>
              <a:t>f</a:t>
            </a:r>
            <a:r>
              <a:rPr lang="en-US" sz="2000"/>
              <a:t> – </a:t>
            </a:r>
            <a:r>
              <a:rPr lang="en-US" sz="2000" i="1"/>
              <a:t>E</a:t>
            </a:r>
            <a:r>
              <a:rPr lang="en-US" sz="2000" baseline="-25000"/>
              <a:t>i</a:t>
            </a:r>
            <a:endParaRPr lang="en-US" sz="2000"/>
          </a:p>
          <a:p>
            <a:r>
              <a:rPr lang="en-US" sz="2000"/>
              <a:t>– 2.64 eV =  -6.04 eV – </a:t>
            </a:r>
            <a:r>
              <a:rPr lang="en-US" sz="2000" i="1"/>
              <a:t>E</a:t>
            </a:r>
            <a:r>
              <a:rPr lang="en-US" sz="2000" baseline="-25000"/>
              <a:t>i</a:t>
            </a:r>
            <a:r>
              <a:rPr lang="en-US" sz="2000"/>
              <a:t> </a:t>
            </a:r>
          </a:p>
          <a:p>
            <a:r>
              <a:rPr lang="en-US" sz="4000" b="1" i="1">
                <a:solidFill>
                  <a:schemeClr val="accent6">
                    <a:lumMod val="60000"/>
                    <a:lumOff val="40000"/>
                  </a:schemeClr>
                </a:solidFill>
              </a:rPr>
              <a:t>									</a:t>
            </a:r>
            <a:r>
              <a:rPr lang="en-US" sz="3200" b="1" i="1">
                <a:solidFill>
                  <a:schemeClr val="accent6">
                    <a:lumMod val="60000"/>
                    <a:lumOff val="40000"/>
                  </a:schemeClr>
                </a:solidFill>
              </a:rPr>
              <a:t>E</a:t>
            </a:r>
            <a:r>
              <a:rPr lang="en-US" sz="3200" b="1" baseline="-25000">
                <a:solidFill>
                  <a:schemeClr val="accent6">
                    <a:lumMod val="60000"/>
                    <a:lumOff val="40000"/>
                  </a:schemeClr>
                </a:solidFill>
              </a:rPr>
              <a:t>i</a:t>
            </a:r>
            <a:r>
              <a:rPr lang="en-US" sz="3200" b="1">
                <a:solidFill>
                  <a:schemeClr val="accent6">
                    <a:lumMod val="60000"/>
                    <a:lumOff val="40000"/>
                  </a:schemeClr>
                </a:solidFill>
              </a:rPr>
              <a:t> = -3.40 eV</a:t>
            </a:r>
            <a:br>
              <a:rPr lang="en-US" sz="2000"/>
            </a:br>
            <a:endParaRPr lang="en-US" sz="2000"/>
          </a:p>
        </p:txBody>
      </p:sp>
      <p:sp>
        <p:nvSpPr>
          <p:cNvPr id="9" name="Rectangle 8"/>
          <p:cNvSpPr/>
          <p:nvPr/>
        </p:nvSpPr>
        <p:spPr>
          <a:xfrm>
            <a:off x="0" y="6488668"/>
            <a:ext cx="12192000" cy="369332"/>
          </a:xfrm>
          <a:prstGeom prst="rect">
            <a:avLst/>
          </a:prstGeom>
        </p:spPr>
        <p:txBody>
          <a:bodyPr wrap="square">
            <a:spAutoFit/>
          </a:bodyPr>
          <a:lstStyle/>
          <a:p>
            <a:r>
              <a:rPr lang="en-US"/>
              <a:t>Principles of Physics Online version 2.20.002 | © 2001-2010 Kinetic Books Company | Chapter 41.12</a:t>
            </a:r>
          </a:p>
        </p:txBody>
      </p:sp>
    </p:spTree>
    <p:extLst>
      <p:ext uri="{BB962C8B-B14F-4D97-AF65-F5344CB8AC3E}">
        <p14:creationId xmlns:p14="http://schemas.microsoft.com/office/powerpoint/2010/main" val="346519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generated with very high confidence"/>
          <p:cNvPicPr>
            <a:picLocks noChangeAspect="1"/>
          </p:cNvPicPr>
          <p:nvPr/>
        </p:nvPicPr>
        <p:blipFill rotWithShape="1">
          <a:blip r:embed="rId3"/>
          <a:srcRect l="2325"/>
          <a:stretch/>
        </p:blipFill>
        <p:spPr>
          <a:xfrm>
            <a:off x="870204" y="873252"/>
            <a:ext cx="10451592" cy="5111496"/>
          </a:xfrm>
          <a:prstGeom prst="rect">
            <a:avLst/>
          </a:prstGeom>
          <a:ln w="31750" cap="sq">
            <a:noFill/>
            <a:miter lim="800000"/>
          </a:ln>
        </p:spPr>
      </p:pic>
      <p:sp>
        <p:nvSpPr>
          <p:cNvPr id="3" name="Oval 2"/>
          <p:cNvSpPr/>
          <p:nvPr/>
        </p:nvSpPr>
        <p:spPr>
          <a:xfrm>
            <a:off x="7658100" y="3400425"/>
            <a:ext cx="1628775" cy="728663"/>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8" name="Rectangle 7"/>
          <p:cNvSpPr/>
          <p:nvPr/>
        </p:nvSpPr>
        <p:spPr>
          <a:xfrm>
            <a:off x="0" y="6488668"/>
            <a:ext cx="12192000" cy="369332"/>
          </a:xfrm>
          <a:prstGeom prst="rect">
            <a:avLst/>
          </a:prstGeom>
        </p:spPr>
        <p:txBody>
          <a:bodyPr wrap="square">
            <a:spAutoFit/>
          </a:bodyPr>
          <a:lstStyle/>
          <a:p>
            <a:r>
              <a:rPr lang="en-US"/>
              <a:t>Principles of Physics Online version 2.20.002 | © 2001-2010 Kinetic Books Company | Chapter 41.12</a:t>
            </a:r>
          </a:p>
        </p:txBody>
      </p:sp>
    </p:spTree>
    <p:extLst>
      <p:ext uri="{BB962C8B-B14F-4D97-AF65-F5344CB8AC3E}">
        <p14:creationId xmlns:p14="http://schemas.microsoft.com/office/powerpoint/2010/main" val="17222187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Emission Spectroscopy</a:t>
            </a:r>
          </a:p>
        </p:txBody>
      </p:sp>
      <p:sp>
        <p:nvSpPr>
          <p:cNvPr id="9" name="TextBox 8"/>
          <p:cNvSpPr txBox="1"/>
          <p:nvPr/>
        </p:nvSpPr>
        <p:spPr>
          <a:xfrm>
            <a:off x="1010423" y="1924121"/>
            <a:ext cx="10165442" cy="3539430"/>
          </a:xfrm>
          <a:prstGeom prst="rect">
            <a:avLst/>
          </a:prstGeom>
          <a:noFill/>
        </p:spPr>
        <p:txBody>
          <a:bodyPr wrap="square" rtlCol="0">
            <a:spAutoFit/>
          </a:bodyPr>
          <a:lstStyle/>
          <a:p>
            <a:pPr marL="457200" indent="-457200">
              <a:buFont typeface="Arial" panose="020B0604020202020204" pitchFamily="34" charset="0"/>
              <a:buChar char="•"/>
            </a:pPr>
            <a:r>
              <a:rPr lang="en-US" sz="3200">
                <a:solidFill>
                  <a:srgbClr val="000000"/>
                </a:solidFill>
              </a:rPr>
              <a:t>Works for ~70 elements</a:t>
            </a:r>
          </a:p>
          <a:p>
            <a:pPr marL="457200" indent="-457200">
              <a:buFont typeface="Arial" panose="020B0604020202020204" pitchFamily="34" charset="0"/>
              <a:buChar char="•"/>
            </a:pPr>
            <a:r>
              <a:rPr lang="en-US" sz="3200">
                <a:solidFill>
                  <a:srgbClr val="000000"/>
                </a:solidFill>
              </a:rPr>
              <a:t>Atomic Emission Spectroscopy works in the parts-per-million to parts-per-billion range.</a:t>
            </a:r>
          </a:p>
          <a:p>
            <a:pPr marL="457200" indent="-457200">
              <a:buFont typeface="Arial" panose="020B0604020202020204" pitchFamily="34" charset="0"/>
              <a:buChar char="•"/>
            </a:pPr>
            <a:r>
              <a:rPr lang="en-US" sz="3200">
                <a:solidFill>
                  <a:srgbClr val="000000"/>
                </a:solidFill>
              </a:rPr>
              <a:t>Methods are rapid, convenient, and selective.</a:t>
            </a:r>
          </a:p>
          <a:p>
            <a:pPr marL="457200" indent="-457200">
              <a:buFont typeface="Arial" panose="020B0604020202020204" pitchFamily="34" charset="0"/>
              <a:buChar char="•"/>
            </a:pPr>
            <a:r>
              <a:rPr lang="en-US" sz="3200">
                <a:solidFill>
                  <a:srgbClr val="000000"/>
                </a:solidFill>
              </a:rPr>
              <a:t>Can be performed only on gaseous medium in which atoms (or ions) are well separated from each other.</a:t>
            </a:r>
          </a:p>
          <a:p>
            <a:pPr marL="457200" indent="-457200">
              <a:buFont typeface="Arial" panose="020B0604020202020204" pitchFamily="34" charset="0"/>
              <a:buChar char="•"/>
            </a:pPr>
            <a:r>
              <a:rPr lang="en-US" sz="3200">
                <a:solidFill>
                  <a:srgbClr val="000000"/>
                </a:solidFill>
              </a:rPr>
              <a:t>Atomization done by flame.</a:t>
            </a:r>
          </a:p>
        </p:txBody>
      </p:sp>
    </p:spTree>
    <p:extLst>
      <p:ext uri="{BB962C8B-B14F-4D97-AF65-F5344CB8AC3E}">
        <p14:creationId xmlns:p14="http://schemas.microsoft.com/office/powerpoint/2010/main" val="1239949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Emission Spectroscopy</a:t>
            </a:r>
          </a:p>
        </p:txBody>
      </p:sp>
      <p:sp>
        <p:nvSpPr>
          <p:cNvPr id="9" name="TextBox 8"/>
          <p:cNvSpPr txBox="1"/>
          <p:nvPr/>
        </p:nvSpPr>
        <p:spPr>
          <a:xfrm>
            <a:off x="1327800" y="1751893"/>
            <a:ext cx="9280977" cy="4524315"/>
          </a:xfrm>
          <a:prstGeom prst="rect">
            <a:avLst/>
          </a:prstGeom>
          <a:noFill/>
        </p:spPr>
        <p:txBody>
          <a:bodyPr wrap="square" rtlCol="0">
            <a:spAutoFit/>
          </a:bodyPr>
          <a:lstStyle/>
          <a:p>
            <a:pPr marL="457200" indent="-457200">
              <a:buFont typeface="Arial" panose="020B0604020202020204" pitchFamily="34" charset="0"/>
              <a:buChar char="•"/>
            </a:pPr>
            <a:r>
              <a:rPr lang="en-US" sz="3200">
                <a:solidFill>
                  <a:srgbClr val="000000"/>
                </a:solidFill>
              </a:rPr>
              <a:t>Samples produce atomic absorption, emission, and fluorescence spectra. </a:t>
            </a:r>
          </a:p>
          <a:p>
            <a:pPr marL="457200" indent="-457200">
              <a:buFont typeface="Arial" panose="020B0604020202020204" pitchFamily="34" charset="0"/>
              <a:buChar char="•"/>
            </a:pPr>
            <a:r>
              <a:rPr lang="en-US" sz="3200">
                <a:solidFill>
                  <a:srgbClr val="000000"/>
                </a:solidFill>
              </a:rPr>
              <a:t>Atomic spectra are simpler than molecular spectra because vibrational and rotational states and transitions cannot exist in the absence of chemical bonds. </a:t>
            </a:r>
          </a:p>
          <a:p>
            <a:pPr marL="457200" indent="-457200">
              <a:buFont typeface="Arial" panose="020B0604020202020204" pitchFamily="34" charset="0"/>
              <a:buChar char="•"/>
            </a:pPr>
            <a:r>
              <a:rPr lang="en-US" sz="3200">
                <a:solidFill>
                  <a:srgbClr val="000000"/>
                </a:solidFill>
              </a:rPr>
              <a:t>Molecular spectra are complicated by additional possible energy transitions.</a:t>
            </a:r>
          </a:p>
          <a:p>
            <a:pPr marL="457200" indent="-457200">
              <a:buFont typeface="Arial" panose="020B0604020202020204" pitchFamily="34" charset="0"/>
              <a:buChar char="•"/>
            </a:pPr>
            <a:r>
              <a:rPr lang="en-US" sz="3200">
                <a:solidFill>
                  <a:srgbClr val="000000"/>
                </a:solidFill>
              </a:rPr>
              <a:t>Produce spectral bands.</a:t>
            </a:r>
          </a:p>
        </p:txBody>
      </p:sp>
    </p:spTree>
    <p:extLst>
      <p:ext uri="{BB962C8B-B14F-4D97-AF65-F5344CB8AC3E}">
        <p14:creationId xmlns:p14="http://schemas.microsoft.com/office/powerpoint/2010/main" val="2991542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6582" y="431864"/>
            <a:ext cx="8610600" cy="1293028"/>
          </a:xfrm>
        </p:spPr>
        <p:txBody>
          <a:bodyPr/>
          <a:lstStyle/>
          <a:p>
            <a:r>
              <a:rPr lang="en-US"/>
              <a:t>Astronomical Spectroscopy</a:t>
            </a:r>
          </a:p>
        </p:txBody>
      </p:sp>
      <p:sp>
        <p:nvSpPr>
          <p:cNvPr id="4" name="TextBox 3"/>
          <p:cNvSpPr txBox="1"/>
          <p:nvPr/>
        </p:nvSpPr>
        <p:spPr>
          <a:xfrm>
            <a:off x="366385" y="2029288"/>
            <a:ext cx="5729615" cy="3693319"/>
          </a:xfrm>
          <a:prstGeom prst="rect">
            <a:avLst/>
          </a:prstGeom>
          <a:noFill/>
        </p:spPr>
        <p:txBody>
          <a:bodyPr wrap="square" rtlCol="0" anchor="t">
            <a:spAutoFit/>
          </a:bodyPr>
          <a:lstStyle/>
          <a:p>
            <a:pPr marL="285750" indent="-285750">
              <a:buFont typeface="Arial" panose="020B0604020202020204" pitchFamily="34" charset="0"/>
              <a:buChar char="•"/>
            </a:pPr>
            <a:r>
              <a:rPr lang="en-US" dirty="0"/>
              <a:t>Stars emit light with different wavelengths.</a:t>
            </a:r>
            <a:endParaRPr lang="en-US" dirty="0">
              <a:cs typeface="Calibri"/>
            </a:endParaRPr>
          </a:p>
          <a:p>
            <a:pPr marL="285750" indent="-285750">
              <a:buFont typeface="Arial" panose="020B0604020202020204" pitchFamily="34" charset="0"/>
              <a:buChar char="•"/>
            </a:pPr>
            <a:r>
              <a:rPr lang="en-US" dirty="0"/>
              <a:t>Elements up to iron are made in stars as nuclei fuse (nucleosynthesis). </a:t>
            </a:r>
            <a:endParaRPr lang="en-US" dirty="0">
              <a:cs typeface="Calibri"/>
            </a:endParaRPr>
          </a:p>
          <a:p>
            <a:pPr marL="285750" indent="-285750">
              <a:buFont typeface="Arial" panose="020B0604020202020204" pitchFamily="34" charset="0"/>
              <a:buChar char="•"/>
            </a:pPr>
            <a:r>
              <a:rPr lang="en-US" dirty="0"/>
              <a:t>In hot stars, hydrogen atoms become ionized. No electrons = no absorption of light.</a:t>
            </a:r>
            <a:endParaRPr lang="en-US" dirty="0">
              <a:cs typeface="Calibri"/>
            </a:endParaRPr>
          </a:p>
          <a:p>
            <a:pPr marL="285750" indent="-285750">
              <a:buFont typeface="Arial" panose="020B0604020202020204" pitchFamily="34" charset="0"/>
              <a:buChar char="•"/>
            </a:pPr>
            <a:r>
              <a:rPr lang="en-US" dirty="0"/>
              <a:t>In cool stars, electrons do not excite. No excitations = no emission of light.</a:t>
            </a:r>
            <a:endParaRPr lang="en-US" dirty="0">
              <a:cs typeface="Calibri" panose="020F0502020204030204"/>
            </a:endParaRPr>
          </a:p>
          <a:p>
            <a:pPr marL="285750" indent="-285750">
              <a:buFont typeface="Arial" panose="020B0604020202020204" pitchFamily="34" charset="0"/>
              <a:buChar char="•"/>
            </a:pPr>
            <a:r>
              <a:rPr lang="en-US" dirty="0"/>
              <a:t>The temperature of a star can be determined by emission spectra. Elements have a certain temperature where emission and absorption are strongest.</a:t>
            </a:r>
            <a:endParaRPr lang="en-US" dirty="0">
              <a:cs typeface="Calibri" panose="020F0502020204030204"/>
            </a:endParaRPr>
          </a:p>
          <a:p>
            <a:pPr marL="285750" indent="-285750">
              <a:buFont typeface="Arial" panose="020B0604020202020204" pitchFamily="34" charset="0"/>
              <a:buChar char="•"/>
            </a:pPr>
            <a:r>
              <a:rPr lang="en-US" dirty="0"/>
              <a:t>So, stars can be classified.</a:t>
            </a:r>
            <a:endParaRPr lang="en-US" dirty="0">
              <a:cs typeface="Calibri" panose="020F0502020204030204"/>
            </a:endParaRPr>
          </a:p>
          <a:p>
            <a:pPr marL="285750" indent="-285750">
              <a:buFont typeface="Arial" panose="020B0604020202020204" pitchFamily="34" charset="0"/>
              <a:buChar char="•"/>
            </a:pPr>
            <a:r>
              <a:rPr lang="en-US" dirty="0"/>
              <a:t>Built on the Secchi classes (Fr. Pietro Angelo Secchi)</a:t>
            </a:r>
            <a:endParaRPr lang="en-US" dirty="0">
              <a:cs typeface="Calibri" panose="020F0502020204030204"/>
            </a:endParaRPr>
          </a:p>
          <a:p>
            <a:pPr marL="285750" indent="-285750">
              <a:buFont typeface="Arial" panose="020B0604020202020204" pitchFamily="34" charset="0"/>
              <a:buChar char="•"/>
            </a:pPr>
            <a:endParaRPr lang="en-US"/>
          </a:p>
        </p:txBody>
      </p:sp>
      <p:pic>
        <p:nvPicPr>
          <p:cNvPr id="5" name="Picture 4"/>
          <p:cNvPicPr>
            <a:picLocks noChangeAspect="1"/>
          </p:cNvPicPr>
          <p:nvPr/>
        </p:nvPicPr>
        <p:blipFill>
          <a:blip r:embed="rId3"/>
          <a:stretch>
            <a:fillRect/>
          </a:stretch>
        </p:blipFill>
        <p:spPr>
          <a:xfrm>
            <a:off x="6145500" y="1498744"/>
            <a:ext cx="4962525" cy="2733675"/>
          </a:xfrm>
          <a:prstGeom prst="rect">
            <a:avLst/>
          </a:prstGeom>
        </p:spPr>
      </p:pic>
      <p:pic>
        <p:nvPicPr>
          <p:cNvPr id="6" name="Picture 5"/>
          <p:cNvPicPr>
            <a:picLocks noChangeAspect="1"/>
          </p:cNvPicPr>
          <p:nvPr/>
        </p:nvPicPr>
        <p:blipFill>
          <a:blip r:embed="rId4"/>
          <a:stretch>
            <a:fillRect/>
          </a:stretch>
        </p:blipFill>
        <p:spPr>
          <a:xfrm>
            <a:off x="6259800" y="4394488"/>
            <a:ext cx="4733925" cy="2114550"/>
          </a:xfrm>
          <a:prstGeom prst="rect">
            <a:avLst/>
          </a:prstGeom>
        </p:spPr>
      </p:pic>
      <p:sp>
        <p:nvSpPr>
          <p:cNvPr id="7" name="TextBox 6"/>
          <p:cNvSpPr txBox="1"/>
          <p:nvPr/>
        </p:nvSpPr>
        <p:spPr>
          <a:xfrm>
            <a:off x="1" y="6581001"/>
            <a:ext cx="12191999" cy="276999"/>
          </a:xfrm>
          <a:prstGeom prst="rect">
            <a:avLst/>
          </a:prstGeom>
          <a:noFill/>
        </p:spPr>
        <p:txBody>
          <a:bodyPr wrap="square" rtlCol="0">
            <a:spAutoFit/>
          </a:bodyPr>
          <a:lstStyle/>
          <a:p>
            <a:r>
              <a:rPr lang="en-US" sz="1200"/>
              <a:t>Source: Sloan Digital Sky Survey | SkyServer | Spectral Lines (http://skyserver.sdss.org/dr2/en/proj/advanced/spectraltypes/lines.asp)</a:t>
            </a:r>
          </a:p>
        </p:txBody>
      </p:sp>
    </p:spTree>
    <p:extLst>
      <p:ext uri="{BB962C8B-B14F-4D97-AF65-F5344CB8AC3E}">
        <p14:creationId xmlns:p14="http://schemas.microsoft.com/office/powerpoint/2010/main" val="3826818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3776" y="2517688"/>
            <a:ext cx="9101667" cy="2476418"/>
          </a:xfrm>
        </p:spPr>
        <p:txBody>
          <a:bodyPr>
            <a:normAutofit/>
          </a:bodyPr>
          <a:lstStyle/>
          <a:p>
            <a:pPr marL="0" indent="0" algn="ctr">
              <a:buNone/>
            </a:pPr>
            <a:r>
              <a:rPr lang="en-US" sz="6000">
                <a:solidFill>
                  <a:srgbClr val="000000"/>
                </a:solidFill>
              </a:rPr>
              <a:t>What do flame tests have to do with God?</a:t>
            </a:r>
          </a:p>
        </p:txBody>
      </p:sp>
    </p:spTree>
    <p:extLst>
      <p:ext uri="{BB962C8B-B14F-4D97-AF65-F5344CB8AC3E}">
        <p14:creationId xmlns:p14="http://schemas.microsoft.com/office/powerpoint/2010/main" val="3026551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839428"/>
            <a:ext cx="12192000" cy="1018572"/>
          </a:xfrm>
        </p:spPr>
        <p:txBody>
          <a:bodyPr>
            <a:normAutofit/>
          </a:bodyPr>
          <a:lstStyle/>
          <a:p>
            <a:pPr algn="ctr"/>
            <a:r>
              <a:rPr lang="en-US" sz="2400"/>
              <a:t>“…but thou hast ordered all things in measure, and number, and weight.” Wisdom 11:21</a:t>
            </a:r>
          </a:p>
        </p:txBody>
      </p:sp>
      <p:pic>
        <p:nvPicPr>
          <p:cNvPr id="5" name="Picture 4"/>
          <p:cNvPicPr>
            <a:picLocks noChangeAspect="1"/>
          </p:cNvPicPr>
          <p:nvPr/>
        </p:nvPicPr>
        <p:blipFill rotWithShape="1">
          <a:blip r:embed="rId3"/>
          <a:srcRect r="-100" b="534"/>
          <a:stretch/>
        </p:blipFill>
        <p:spPr>
          <a:xfrm>
            <a:off x="1020501" y="278523"/>
            <a:ext cx="9940989" cy="5531222"/>
          </a:xfrm>
          <a:prstGeom prst="rect">
            <a:avLst/>
          </a:prstGeom>
        </p:spPr>
      </p:pic>
    </p:spTree>
    <p:extLst>
      <p:ext uri="{BB962C8B-B14F-4D97-AF65-F5344CB8AC3E}">
        <p14:creationId xmlns:p14="http://schemas.microsoft.com/office/powerpoint/2010/main" val="187643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77821" y="2000921"/>
            <a:ext cx="8080369" cy="3299249"/>
          </a:xfrm>
        </p:spPr>
        <p:txBody>
          <a:bodyPr>
            <a:noAutofit/>
          </a:bodyPr>
          <a:lstStyle/>
          <a:p>
            <a:pPr algn="l">
              <a:lnSpc>
                <a:spcPct val="100000"/>
              </a:lnSpc>
            </a:pPr>
            <a:r>
              <a:rPr lang="en-US" sz="4400" dirty="0">
                <a:latin typeface="+mn-lt"/>
              </a:rPr>
              <a:t>“…one who had seen eyes only on plates would never really have known them at all…”</a:t>
            </a:r>
            <a:br>
              <a:rPr lang="en-US" sz="3600" dirty="0">
                <a:latin typeface="+mn-lt"/>
              </a:rPr>
            </a:br>
            <a:br>
              <a:rPr lang="en-US" sz="3600" dirty="0">
                <a:latin typeface="+mn-lt"/>
              </a:rPr>
            </a:br>
            <a:r>
              <a:rPr lang="en-US" sz="2400" dirty="0">
                <a:latin typeface="+mn-lt"/>
              </a:rPr>
              <a:t>—</a:t>
            </a:r>
            <a:r>
              <a:rPr lang="en-US" sz="1800" dirty="0">
                <a:latin typeface="+mn-lt"/>
              </a:rPr>
              <a:t>Frank J. Sheed, </a:t>
            </a:r>
            <a:r>
              <a:rPr lang="en-US" sz="1800" i="1" dirty="0">
                <a:latin typeface="+mn-lt"/>
              </a:rPr>
              <a:t>Theology and Sanity </a:t>
            </a:r>
            <a:br>
              <a:rPr lang="en-US" sz="1800" dirty="0">
                <a:latin typeface="+mn-lt"/>
              </a:rPr>
            </a:br>
            <a:r>
              <a:rPr lang="en-US" sz="1800" dirty="0">
                <a:latin typeface="+mn-lt"/>
              </a:rPr>
              <a:t>(San Francisco: Ignatius Press: 1946), 25.</a:t>
            </a:r>
            <a:endParaRPr lang="en-US" sz="4400" dirty="0">
              <a:latin typeface="+mn-lt"/>
            </a:endParaRPr>
          </a:p>
        </p:txBody>
      </p:sp>
      <p:pic>
        <p:nvPicPr>
          <p:cNvPr id="4" name="Picture 3" descr="Sparkle Slut Cutie Mark by MoongazePonies on DeviantAr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6187" y="4203566"/>
            <a:ext cx="1843951" cy="1791730"/>
          </a:xfrm>
          <a:prstGeom prst="rect">
            <a:avLst/>
          </a:prstGeom>
        </p:spPr>
      </p:pic>
    </p:spTree>
    <p:extLst>
      <p:ext uri="{BB962C8B-B14F-4D97-AF65-F5344CB8AC3E}">
        <p14:creationId xmlns:p14="http://schemas.microsoft.com/office/powerpoint/2010/main" val="12405113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stretch>
            <a:fillRect/>
          </a:stretch>
        </p:blipFill>
        <p:spPr>
          <a:xfrm>
            <a:off x="5046653" y="1274589"/>
            <a:ext cx="6177937" cy="4448114"/>
          </a:xfrm>
          <a:prstGeom prst="rect">
            <a:avLst/>
          </a:prstGeom>
        </p:spPr>
      </p:pic>
      <p:sp>
        <p:nvSpPr>
          <p:cNvPr id="2" name="Title 1">
            <a:extLst>
              <a:ext uri="{FF2B5EF4-FFF2-40B4-BE49-F238E27FC236}">
                <a16:creationId xmlns:a16="http://schemas.microsoft.com/office/drawing/2014/main" id="{C3989AB6-B612-4421-9061-C41FF7B94A2B}"/>
              </a:ext>
            </a:extLst>
          </p:cNvPr>
          <p:cNvSpPr>
            <a:spLocks noGrp="1"/>
          </p:cNvSpPr>
          <p:nvPr>
            <p:ph type="title"/>
          </p:nvPr>
        </p:nvSpPr>
        <p:spPr>
          <a:xfrm>
            <a:off x="642345" y="2765017"/>
            <a:ext cx="3761964" cy="1081126"/>
          </a:xfrm>
          <a:noFill/>
          <a:ln w="19050">
            <a:noFill/>
            <a:prstDash val="dash"/>
          </a:ln>
        </p:spPr>
        <p:txBody>
          <a:bodyPr vert="horz" lIns="91440" tIns="45720" rIns="91440" bIns="45720" rtlCol="0" anchor="b">
            <a:normAutofit fontScale="90000"/>
          </a:bodyPr>
          <a:lstStyle/>
          <a:p>
            <a:r>
              <a:rPr lang="en-US" sz="4800" dirty="0"/>
              <a:t>“created equally”</a:t>
            </a:r>
          </a:p>
        </p:txBody>
      </p:sp>
      <p:pic>
        <p:nvPicPr>
          <p:cNvPr id="4" name="Picture 3">
            <a:extLst>
              <a:ext uri="{FF2B5EF4-FFF2-40B4-BE49-F238E27FC236}">
                <a16:creationId xmlns:a16="http://schemas.microsoft.com/office/drawing/2014/main" id="{AD9EA927-C5A2-4415-8380-DA7065F33341}"/>
              </a:ext>
            </a:extLst>
          </p:cNvPr>
          <p:cNvPicPr>
            <a:picLocks noChangeAspect="1"/>
          </p:cNvPicPr>
          <p:nvPr/>
        </p:nvPicPr>
        <p:blipFill>
          <a:blip r:embed="rId3"/>
          <a:stretch>
            <a:fillRect/>
          </a:stretch>
        </p:blipFill>
        <p:spPr>
          <a:xfrm>
            <a:off x="5046653" y="5722703"/>
            <a:ext cx="1171575" cy="285750"/>
          </a:xfrm>
          <a:prstGeom prst="rect">
            <a:avLst/>
          </a:prstGeom>
        </p:spPr>
      </p:pic>
      <p:sp>
        <p:nvSpPr>
          <p:cNvPr id="16" name="TextBox 15">
            <a:extLst>
              <a:ext uri="{FF2B5EF4-FFF2-40B4-BE49-F238E27FC236}">
                <a16:creationId xmlns:a16="http://schemas.microsoft.com/office/drawing/2014/main" id="{CC4F9664-5EAA-4724-88B5-3584C501E6AA}"/>
              </a:ext>
            </a:extLst>
          </p:cNvPr>
          <p:cNvSpPr txBox="1"/>
          <p:nvPr/>
        </p:nvSpPr>
        <p:spPr>
          <a:xfrm>
            <a:off x="0" y="6514291"/>
            <a:ext cx="11400878" cy="338554"/>
          </a:xfrm>
          <a:prstGeom prst="rect">
            <a:avLst/>
          </a:prstGeom>
          <a:noFill/>
        </p:spPr>
        <p:txBody>
          <a:bodyPr wrap="none" rtlCol="0">
            <a:spAutoFit/>
          </a:bodyPr>
          <a:lstStyle/>
          <a:p>
            <a:r>
              <a:rPr lang="en-US" sz="1600"/>
              <a:t>Brown, LeMay, Bursten, Murphy, Woodward, Stoltzfus, Chemistry: The Central Science, 13</a:t>
            </a:r>
            <a:r>
              <a:rPr lang="en-US" sz="1600" baseline="30000"/>
              <a:t>th</a:t>
            </a:r>
            <a:r>
              <a:rPr lang="en-US" sz="1600"/>
              <a:t> Edition (Pearson: 2016).</a:t>
            </a:r>
          </a:p>
        </p:txBody>
      </p:sp>
    </p:spTree>
    <p:extLst>
      <p:ext uri="{BB962C8B-B14F-4D97-AF65-F5344CB8AC3E}">
        <p14:creationId xmlns:p14="http://schemas.microsoft.com/office/powerpoint/2010/main" val="2666892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71610" y="565396"/>
            <a:ext cx="9789459" cy="5827383"/>
          </a:xfrm>
          <a:prstGeom prst="rect">
            <a:avLst/>
          </a:prstGeom>
        </p:spPr>
      </p:pic>
      <p:pic>
        <p:nvPicPr>
          <p:cNvPr id="2" name="Picture 1"/>
          <p:cNvPicPr>
            <a:picLocks noChangeAspect="1"/>
          </p:cNvPicPr>
          <p:nvPr/>
        </p:nvPicPr>
        <p:blipFill>
          <a:blip r:embed="rId4"/>
          <a:stretch>
            <a:fillRect/>
          </a:stretch>
        </p:blipFill>
        <p:spPr>
          <a:xfrm>
            <a:off x="2443360" y="2363126"/>
            <a:ext cx="1295516" cy="1628802"/>
          </a:xfrm>
          <a:prstGeom prst="rect">
            <a:avLst/>
          </a:prstGeom>
        </p:spPr>
      </p:pic>
      <p:sp>
        <p:nvSpPr>
          <p:cNvPr id="5" name="Rectangle 4"/>
          <p:cNvSpPr/>
          <p:nvPr/>
        </p:nvSpPr>
        <p:spPr>
          <a:xfrm>
            <a:off x="3581402" y="6396336"/>
            <a:ext cx="5169876" cy="461665"/>
          </a:xfrm>
          <a:prstGeom prst="rect">
            <a:avLst/>
          </a:prstGeom>
        </p:spPr>
        <p:txBody>
          <a:bodyPr wrap="square">
            <a:spAutoFit/>
          </a:bodyPr>
          <a:lstStyle/>
          <a:p>
            <a:r>
              <a:rPr lang="en-US" sz="1200"/>
              <a:t>Donald Voet, Judith G. Voet, Charlotte W. Pratt, </a:t>
            </a:r>
            <a:r>
              <a:rPr lang="en-US" sz="1200" i="1"/>
              <a:t>Fundamentals of Biochemistry: Life at the Molecular Level</a:t>
            </a:r>
            <a:r>
              <a:rPr lang="en-US" sz="1200"/>
              <a:t>, 4th Edition (Wiley, July 2015, ©2013), p. 641.</a:t>
            </a:r>
          </a:p>
        </p:txBody>
      </p:sp>
      <p:sp>
        <p:nvSpPr>
          <p:cNvPr id="7" name="Title 7"/>
          <p:cNvSpPr>
            <a:spLocks noGrp="1"/>
          </p:cNvSpPr>
          <p:nvPr>
            <p:ph type="title"/>
          </p:nvPr>
        </p:nvSpPr>
        <p:spPr>
          <a:xfrm>
            <a:off x="0" y="0"/>
            <a:ext cx="9492048" cy="433925"/>
          </a:xfrm>
        </p:spPr>
        <p:txBody>
          <a:bodyPr>
            <a:noAutofit/>
          </a:bodyPr>
          <a:lstStyle/>
          <a:p>
            <a:r>
              <a:rPr lang="en-US" sz="2400"/>
              <a:t>Electron Transfer</a:t>
            </a:r>
          </a:p>
        </p:txBody>
      </p:sp>
    </p:spTree>
    <p:extLst>
      <p:ext uri="{BB962C8B-B14F-4D97-AF65-F5344CB8AC3E}">
        <p14:creationId xmlns:p14="http://schemas.microsoft.com/office/powerpoint/2010/main" val="335370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eapon, thing, gun, brass knucks&#10;&#10;Description generated with very high confidence"/>
          <p:cNvPicPr>
            <a:picLocks noChangeAspect="1"/>
          </p:cNvPicPr>
          <p:nvPr/>
        </p:nvPicPr>
        <p:blipFill rotWithShape="1">
          <a:blip r:embed="rId3"/>
          <a:srcRect r="2" b="12014"/>
          <a:stretch/>
        </p:blipFill>
        <p:spPr>
          <a:xfrm>
            <a:off x="2405" y="10"/>
            <a:ext cx="7794245" cy="6857990"/>
          </a:xfrm>
          <a:prstGeom prst="rect">
            <a:avLst/>
          </a:prstGeom>
        </p:spPr>
      </p:pic>
      <p:sp>
        <p:nvSpPr>
          <p:cNvPr id="2" name="Title 1"/>
          <p:cNvSpPr>
            <a:spLocks noGrp="1"/>
          </p:cNvSpPr>
          <p:nvPr>
            <p:ph type="title"/>
          </p:nvPr>
        </p:nvSpPr>
        <p:spPr>
          <a:xfrm>
            <a:off x="8297839" y="482172"/>
            <a:ext cx="3452884" cy="3446373"/>
          </a:xfrm>
          <a:noFill/>
          <a:ln w="19050">
            <a:noFill/>
            <a:prstDash val="dash"/>
          </a:ln>
        </p:spPr>
        <p:txBody>
          <a:bodyPr vert="horz" lIns="91440" tIns="45720" rIns="91440" bIns="45720" rtlCol="0" anchor="b">
            <a:normAutofit/>
          </a:bodyPr>
          <a:lstStyle/>
          <a:p>
            <a:r>
              <a:rPr lang="en-US" sz="4800"/>
              <a:t>Put your chemistry glasses on.</a:t>
            </a:r>
          </a:p>
        </p:txBody>
      </p:sp>
      <p:pic>
        <p:nvPicPr>
          <p:cNvPr id="3" name="Picture 2">
            <a:extLst>
              <a:ext uri="{FF2B5EF4-FFF2-40B4-BE49-F238E27FC236}">
                <a16:creationId xmlns:a16="http://schemas.microsoft.com/office/drawing/2014/main" id="{6225A5A9-8788-4FD7-A1A3-3F4FB574525F}"/>
              </a:ext>
            </a:extLst>
          </p:cNvPr>
          <p:cNvPicPr>
            <a:picLocks noChangeAspect="1"/>
          </p:cNvPicPr>
          <p:nvPr/>
        </p:nvPicPr>
        <p:blipFill>
          <a:blip r:embed="rId4"/>
          <a:stretch>
            <a:fillRect/>
          </a:stretch>
        </p:blipFill>
        <p:spPr>
          <a:xfrm>
            <a:off x="1582986" y="2718179"/>
            <a:ext cx="1178529" cy="1333090"/>
          </a:xfrm>
          <a:prstGeom prst="rect">
            <a:avLst/>
          </a:prstGeom>
        </p:spPr>
      </p:pic>
      <p:pic>
        <p:nvPicPr>
          <p:cNvPr id="6" name="Picture 5">
            <a:extLst>
              <a:ext uri="{FF2B5EF4-FFF2-40B4-BE49-F238E27FC236}">
                <a16:creationId xmlns:a16="http://schemas.microsoft.com/office/drawing/2014/main" id="{D0AC9303-3BFC-4314-BD31-A758166F1D70}"/>
              </a:ext>
            </a:extLst>
          </p:cNvPr>
          <p:cNvPicPr>
            <a:picLocks noChangeAspect="1"/>
          </p:cNvPicPr>
          <p:nvPr/>
        </p:nvPicPr>
        <p:blipFill>
          <a:blip r:embed="rId4"/>
          <a:stretch>
            <a:fillRect/>
          </a:stretch>
        </p:blipFill>
        <p:spPr>
          <a:xfrm>
            <a:off x="4995759" y="2718179"/>
            <a:ext cx="1178529" cy="1333090"/>
          </a:xfrm>
          <a:prstGeom prst="rect">
            <a:avLst/>
          </a:prstGeom>
        </p:spPr>
      </p:pic>
    </p:spTree>
    <p:extLst>
      <p:ext uri="{BB962C8B-B14F-4D97-AF65-F5344CB8AC3E}">
        <p14:creationId xmlns:p14="http://schemas.microsoft.com/office/powerpoint/2010/main" val="5670259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81401" y="6396335"/>
            <a:ext cx="5169876" cy="461665"/>
          </a:xfrm>
          <a:prstGeom prst="rect">
            <a:avLst/>
          </a:prstGeom>
        </p:spPr>
        <p:txBody>
          <a:bodyPr wrap="square">
            <a:spAutoFit/>
          </a:bodyPr>
          <a:lstStyle/>
          <a:p>
            <a:r>
              <a:rPr lang="en-US" sz="1200" dirty="0"/>
              <a:t>Donald </a:t>
            </a:r>
            <a:r>
              <a:rPr lang="en-US" sz="1200" dirty="0" err="1"/>
              <a:t>Voet</a:t>
            </a:r>
            <a:r>
              <a:rPr lang="en-US" sz="1200" dirty="0"/>
              <a:t>, Judith G. </a:t>
            </a:r>
            <a:r>
              <a:rPr lang="en-US" sz="1200" dirty="0" err="1"/>
              <a:t>Voet</a:t>
            </a:r>
            <a:r>
              <a:rPr lang="en-US" sz="1200" dirty="0"/>
              <a:t>, Charlotte W. Pratt, </a:t>
            </a:r>
            <a:r>
              <a:rPr lang="en-US" sz="1200" i="1" dirty="0"/>
              <a:t>Fundamentals of Biochemistry: Life at the Molecular Level</a:t>
            </a:r>
            <a:r>
              <a:rPr lang="en-US" sz="1200" dirty="0"/>
              <a:t>, 4th Edition (Wiley, July 2015, ©2013), p. 640.</a:t>
            </a:r>
          </a:p>
        </p:txBody>
      </p:sp>
      <p:pic>
        <p:nvPicPr>
          <p:cNvPr id="7" name="Picture 6"/>
          <p:cNvPicPr>
            <a:picLocks noChangeAspect="1"/>
          </p:cNvPicPr>
          <p:nvPr/>
        </p:nvPicPr>
        <p:blipFill>
          <a:blip r:embed="rId3"/>
          <a:stretch>
            <a:fillRect/>
          </a:stretch>
        </p:blipFill>
        <p:spPr>
          <a:xfrm>
            <a:off x="1191688" y="384627"/>
            <a:ext cx="9908359" cy="5843018"/>
          </a:xfrm>
          <a:prstGeom prst="rect">
            <a:avLst/>
          </a:prstGeom>
        </p:spPr>
      </p:pic>
      <p:sp>
        <p:nvSpPr>
          <p:cNvPr id="8" name="Title 7"/>
          <p:cNvSpPr>
            <a:spLocks noGrp="1"/>
          </p:cNvSpPr>
          <p:nvPr>
            <p:ph type="title"/>
          </p:nvPr>
        </p:nvSpPr>
        <p:spPr>
          <a:xfrm>
            <a:off x="504568" y="789394"/>
            <a:ext cx="373959" cy="5047132"/>
          </a:xfrm>
        </p:spPr>
        <p:txBody>
          <a:bodyPr>
            <a:noAutofit/>
          </a:bodyPr>
          <a:lstStyle/>
          <a:p>
            <a:r>
              <a:rPr lang="en-US" sz="3200"/>
              <a:t>Photosynthesis</a:t>
            </a:r>
          </a:p>
        </p:txBody>
      </p:sp>
    </p:spTree>
    <p:extLst>
      <p:ext uri="{BB962C8B-B14F-4D97-AF65-F5344CB8AC3E}">
        <p14:creationId xmlns:p14="http://schemas.microsoft.com/office/powerpoint/2010/main" val="42387167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281" r="7340" b="2298"/>
          <a:stretch/>
        </p:blipFill>
        <p:spPr>
          <a:xfrm>
            <a:off x="1524001" y="672353"/>
            <a:ext cx="9144000" cy="5499847"/>
          </a:xfrm>
          <a:prstGeom prst="rect">
            <a:avLst/>
          </a:prstGeom>
        </p:spPr>
      </p:pic>
    </p:spTree>
    <p:extLst>
      <p:ext uri="{BB962C8B-B14F-4D97-AF65-F5344CB8AC3E}">
        <p14:creationId xmlns:p14="http://schemas.microsoft.com/office/powerpoint/2010/main" val="42899645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992" r="957" b="1961"/>
          <a:stretch/>
        </p:blipFill>
        <p:spPr>
          <a:xfrm>
            <a:off x="0" y="0"/>
            <a:ext cx="12193524" cy="6858000"/>
          </a:xfrm>
          <a:prstGeom prst="rect">
            <a:avLst/>
          </a:prstGeom>
        </p:spPr>
      </p:pic>
      <p:sp>
        <p:nvSpPr>
          <p:cNvPr id="4" name="TextBox 3"/>
          <p:cNvSpPr txBox="1"/>
          <p:nvPr/>
        </p:nvSpPr>
        <p:spPr>
          <a:xfrm>
            <a:off x="0" y="0"/>
            <a:ext cx="901700" cy="1785104"/>
          </a:xfrm>
          <a:prstGeom prst="rect">
            <a:avLst/>
          </a:prstGeom>
          <a:solidFill>
            <a:schemeClr val="tx1"/>
          </a:solidFill>
        </p:spPr>
        <p:txBody>
          <a:bodyPr wrap="square" rtlCol="0">
            <a:spAutoFit/>
          </a:bodyPr>
          <a:lstStyle/>
          <a:p>
            <a:pPr algn="ctr"/>
            <a:r>
              <a:rPr lang="en-US" sz="1100" b="1">
                <a:solidFill>
                  <a:schemeClr val="bg1"/>
                </a:solidFill>
              </a:rPr>
              <a:t>The 22nd (2003) edition of the IUBMB-Sigma-Nicholson Metabolic Pathways Chart</a:t>
            </a:r>
          </a:p>
          <a:p>
            <a:pPr algn="ctr"/>
            <a:endParaRPr lang="en-US" sz="1100" b="1">
              <a:solidFill>
                <a:schemeClr val="bg1"/>
              </a:solidFill>
            </a:endParaRPr>
          </a:p>
        </p:txBody>
      </p:sp>
    </p:spTree>
    <p:extLst>
      <p:ext uri="{BB962C8B-B14F-4D97-AF65-F5344CB8AC3E}">
        <p14:creationId xmlns:p14="http://schemas.microsoft.com/office/powerpoint/2010/main" val="15898979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3" descr="A person standing next to a tree&#10;&#10;Description generated with very high confidence">
            <a:extLst>
              <a:ext uri="{FF2B5EF4-FFF2-40B4-BE49-F238E27FC236}">
                <a16:creationId xmlns:a16="http://schemas.microsoft.com/office/drawing/2014/main" id="{F8F1B3FA-28A0-45AD-896D-F988BD5EE0F1}"/>
              </a:ext>
            </a:extLst>
          </p:cNvPr>
          <p:cNvPicPr>
            <a:picLocks noChangeAspect="1"/>
          </p:cNvPicPr>
          <p:nvPr/>
        </p:nvPicPr>
        <p:blipFill rotWithShape="1">
          <a:blip r:embed="rId3"/>
          <a:srcRect t="13796" b="10191"/>
          <a:stretch/>
        </p:blipFill>
        <p:spPr>
          <a:xfrm>
            <a:off x="20" y="10"/>
            <a:ext cx="12191980" cy="6857990"/>
          </a:xfrm>
          <a:prstGeom prst="rect">
            <a:avLst/>
          </a:prstGeom>
        </p:spPr>
      </p:pic>
    </p:spTree>
    <p:extLst>
      <p:ext uri="{BB962C8B-B14F-4D97-AF65-F5344CB8AC3E}">
        <p14:creationId xmlns:p14="http://schemas.microsoft.com/office/powerpoint/2010/main" val="1070263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1814" y="1437935"/>
            <a:ext cx="9105775" cy="3785652"/>
          </a:xfrm>
          <a:prstGeom prst="rect">
            <a:avLst/>
          </a:prstGeom>
        </p:spPr>
        <p:txBody>
          <a:bodyPr wrap="square" anchor="t">
            <a:spAutoFit/>
          </a:bodyPr>
          <a:lstStyle/>
          <a:p>
            <a:r>
              <a:rPr lang="en-US" sz="2400" dirty="0"/>
              <a:t>“For he hath given me the true knowledge of the things that are: to know the disposition of the whole world, and the virtues of the elements, the beginning, and ending, and midst of the times, the alterations of their courses, and the changes of seasons, the revolutions of the year, and the dispositions of the stars, the natures of living creatures, and rage of wild beasts, the force of winds, and reasonings of men, the diversities of plants, and the virtues of roots, and all such things as are hid and not foreseen, I have learned: for wisdom, which is the worker of all things, taught me.” </a:t>
            </a:r>
          </a:p>
          <a:p>
            <a:pPr algn="r"/>
            <a:r>
              <a:rPr lang="en-US" sz="2400" dirty="0"/>
              <a:t>Wisdom 7:17-21</a:t>
            </a:r>
          </a:p>
        </p:txBody>
      </p:sp>
    </p:spTree>
    <p:extLst>
      <p:ext uri="{BB962C8B-B14F-4D97-AF65-F5344CB8AC3E}">
        <p14:creationId xmlns:p14="http://schemas.microsoft.com/office/powerpoint/2010/main" val="1352199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31179" y="934471"/>
            <a:ext cx="9477488" cy="4651037"/>
          </a:xfrm>
        </p:spPr>
        <p:txBody>
          <a:bodyPr>
            <a:normAutofit/>
          </a:bodyPr>
          <a:lstStyle/>
          <a:p>
            <a:pPr algn="l">
              <a:lnSpc>
                <a:spcPct val="100000"/>
              </a:lnSpc>
            </a:pPr>
            <a:r>
              <a:rPr lang="en-US" sz="4400"/>
              <a:t>“By stimulating wonder before the profound mystery of creation, faith broadens the horizons of reason to shed greater light on the world which discloses itself to scientific investigation.”</a:t>
            </a:r>
            <a:br>
              <a:rPr lang="en-US" sz="4800"/>
            </a:br>
            <a:br>
              <a:rPr lang="en-US" sz="4800"/>
            </a:br>
            <a:r>
              <a:rPr lang="en-US" sz="3100"/>
              <a:t>—Pope Francis, </a:t>
            </a:r>
            <a:r>
              <a:rPr lang="en-US" sz="3100" i="1"/>
              <a:t>Lumen Fidei</a:t>
            </a:r>
            <a:r>
              <a:rPr lang="en-US" sz="3100"/>
              <a:t> (34)</a:t>
            </a:r>
            <a:endParaRPr lang="en-US" sz="4800"/>
          </a:p>
        </p:txBody>
      </p:sp>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6105" r="16546" b="15924"/>
          <a:stretch/>
        </p:blipFill>
        <p:spPr>
          <a:xfrm>
            <a:off x="9388847" y="4681426"/>
            <a:ext cx="2803153" cy="2176574"/>
          </a:xfrm>
          <a:prstGeom prst="rect">
            <a:avLst/>
          </a:prstGeom>
        </p:spPr>
      </p:pic>
    </p:spTree>
    <p:extLst>
      <p:ext uri="{BB962C8B-B14F-4D97-AF65-F5344CB8AC3E}">
        <p14:creationId xmlns:p14="http://schemas.microsoft.com/office/powerpoint/2010/main" val="20242393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9907" y="2453341"/>
            <a:ext cx="7878119" cy="923330"/>
          </a:xfrm>
          <a:prstGeom prst="rect">
            <a:avLst/>
          </a:prstGeom>
          <a:noFill/>
        </p:spPr>
        <p:txBody>
          <a:bodyPr wrap="none" rtlCol="0">
            <a:spAutoFit/>
          </a:bodyPr>
          <a:lstStyle/>
          <a:p>
            <a:r>
              <a:rPr lang="en-US" sz="5400"/>
              <a:t>Science in the Light of Faith</a:t>
            </a:r>
          </a:p>
        </p:txBody>
      </p:sp>
    </p:spTree>
    <p:extLst>
      <p:ext uri="{BB962C8B-B14F-4D97-AF65-F5344CB8AC3E}">
        <p14:creationId xmlns:p14="http://schemas.microsoft.com/office/powerpoint/2010/main" val="4221441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59305" y="2159004"/>
            <a:ext cx="7057134" cy="1754326"/>
          </a:xfrm>
          <a:prstGeom prst="rect">
            <a:avLst/>
          </a:prstGeom>
          <a:noFill/>
        </p:spPr>
        <p:txBody>
          <a:bodyPr wrap="square" rtlCol="0">
            <a:spAutoFit/>
          </a:bodyPr>
          <a:lstStyle/>
          <a:p>
            <a:r>
              <a:rPr lang="en-US" sz="5400" dirty="0"/>
              <a:t>Science is the study of the handiwork of God.</a:t>
            </a:r>
          </a:p>
        </p:txBody>
      </p:sp>
    </p:spTree>
    <p:extLst>
      <p:ext uri="{BB962C8B-B14F-4D97-AF65-F5344CB8AC3E}">
        <p14:creationId xmlns:p14="http://schemas.microsoft.com/office/powerpoint/2010/main" val="33748878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9907" y="2453341"/>
            <a:ext cx="8003281" cy="923330"/>
          </a:xfrm>
          <a:prstGeom prst="rect">
            <a:avLst/>
          </a:prstGeom>
          <a:noFill/>
        </p:spPr>
        <p:txBody>
          <a:bodyPr wrap="none" rtlCol="0" anchor="t">
            <a:spAutoFit/>
          </a:bodyPr>
          <a:lstStyle/>
          <a:p>
            <a:r>
              <a:rPr lang="en-US" sz="5400" dirty="0">
                <a:cs typeface="Calibri"/>
              </a:rPr>
              <a:t>Pray the Creed and mean it.</a:t>
            </a:r>
          </a:p>
        </p:txBody>
      </p:sp>
    </p:spTree>
    <p:extLst>
      <p:ext uri="{BB962C8B-B14F-4D97-AF65-F5344CB8AC3E}">
        <p14:creationId xmlns:p14="http://schemas.microsoft.com/office/powerpoint/2010/main" val="3928175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BFD779-2864-4CD4-BA48-BE440E2B778D}"/>
              </a:ext>
            </a:extLst>
          </p:cNvPr>
          <p:cNvPicPr>
            <a:picLocks noChangeAspect="1"/>
          </p:cNvPicPr>
          <p:nvPr/>
        </p:nvPicPr>
        <p:blipFill rotWithShape="1">
          <a:blip r:embed="rId2"/>
          <a:srcRect t="21905" r="-328" b="23907"/>
          <a:stretch/>
        </p:blipFill>
        <p:spPr>
          <a:xfrm>
            <a:off x="439987" y="361"/>
            <a:ext cx="11288665" cy="6861543"/>
          </a:xfrm>
          <a:prstGeom prst="rect">
            <a:avLst/>
          </a:prstGeom>
        </p:spPr>
      </p:pic>
    </p:spTree>
    <p:extLst>
      <p:ext uri="{BB962C8B-B14F-4D97-AF65-F5344CB8AC3E}">
        <p14:creationId xmlns:p14="http://schemas.microsoft.com/office/powerpoint/2010/main" val="729101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building&#10;&#10;Description generated with high confidence">
            <a:extLst>
              <a:ext uri="{FF2B5EF4-FFF2-40B4-BE49-F238E27FC236}">
                <a16:creationId xmlns:a16="http://schemas.microsoft.com/office/drawing/2014/main" id="{9937967B-A593-4270-A8BE-169BF641EEF5}"/>
              </a:ext>
            </a:extLst>
          </p:cNvPr>
          <p:cNvPicPr>
            <a:picLocks noChangeAspect="1"/>
          </p:cNvPicPr>
          <p:nvPr/>
        </p:nvPicPr>
        <p:blipFill rotWithShape="1">
          <a:blip r:embed="rId2"/>
          <a:srcRect t="7609" b="17391"/>
          <a:stretch/>
        </p:blipFill>
        <p:spPr>
          <a:xfrm>
            <a:off x="20" y="10"/>
            <a:ext cx="12191980" cy="6857990"/>
          </a:xfrm>
          <a:prstGeom prst="rect">
            <a:avLst/>
          </a:prstGeom>
        </p:spPr>
      </p:pic>
      <p:sp>
        <p:nvSpPr>
          <p:cNvPr id="4" name="TextBox 3">
            <a:extLst>
              <a:ext uri="{FF2B5EF4-FFF2-40B4-BE49-F238E27FC236}">
                <a16:creationId xmlns:a16="http://schemas.microsoft.com/office/drawing/2014/main" id="{7AE28DD5-513E-4B58-A291-329C57C12CB5}"/>
              </a:ext>
            </a:extLst>
          </p:cNvPr>
          <p:cNvSpPr txBox="1"/>
          <p:nvPr/>
        </p:nvSpPr>
        <p:spPr>
          <a:xfrm>
            <a:off x="9230710" y="296917"/>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FFFFFF"/>
                </a:solidFill>
              </a:rPr>
              <a:t>mass</a:t>
            </a:r>
            <a:r>
              <a:rPr lang="en-US" dirty="0">
                <a:solidFill>
                  <a:srgbClr val="FFFFFF"/>
                </a:solidFill>
                <a:ea typeface="+mn-lt"/>
                <a:cs typeface="+mn-lt"/>
              </a:rPr>
              <a:t> of a proton = 1.6726219 × 10</a:t>
            </a:r>
            <a:r>
              <a:rPr lang="en-US" baseline="30000" dirty="0">
                <a:solidFill>
                  <a:srgbClr val="FFFFFF"/>
                </a:solidFill>
                <a:ea typeface="+mn-lt"/>
                <a:cs typeface="+mn-lt"/>
              </a:rPr>
              <a:t>-24 </a:t>
            </a:r>
            <a:r>
              <a:rPr lang="en-US" dirty="0">
                <a:solidFill>
                  <a:srgbClr val="FFFFFF"/>
                </a:solidFill>
                <a:ea typeface="+mn-lt"/>
                <a:cs typeface="+mn-lt"/>
              </a:rPr>
              <a:t>grams</a:t>
            </a:r>
            <a:endParaRPr lang="en-US" dirty="0">
              <a:solidFill>
                <a:srgbClr val="FFFFFF"/>
              </a:solidFill>
            </a:endParaRPr>
          </a:p>
        </p:txBody>
      </p:sp>
    </p:spTree>
    <p:extLst>
      <p:ext uri="{BB962C8B-B14F-4D97-AF65-F5344CB8AC3E}">
        <p14:creationId xmlns:p14="http://schemas.microsoft.com/office/powerpoint/2010/main" val="857932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C470FF-C383-446A-8D55-6262778698DB}"/>
              </a:ext>
            </a:extLst>
          </p:cNvPr>
          <p:cNvSpPr>
            <a:spLocks noGrp="1"/>
          </p:cNvSpPr>
          <p:nvPr>
            <p:ph type="title"/>
          </p:nvPr>
        </p:nvSpPr>
        <p:spPr>
          <a:xfrm>
            <a:off x="987612" y="649008"/>
            <a:ext cx="10515600" cy="5232679"/>
          </a:xfrm>
        </p:spPr>
        <p:txBody>
          <a:bodyPr>
            <a:noAutofit/>
          </a:bodyPr>
          <a:lstStyle/>
          <a:p>
            <a:pPr algn="ctr"/>
            <a:r>
              <a:rPr lang="en-US" sz="8800" dirty="0">
                <a:solidFill>
                  <a:schemeClr val="bg1"/>
                </a:solidFill>
                <a:highlight>
                  <a:srgbClr val="000000"/>
                </a:highlight>
                <a:ea typeface="+mj-lt"/>
                <a:cs typeface="+mj-lt"/>
              </a:rPr>
              <a:t>Light</a:t>
            </a:r>
            <a:r>
              <a:rPr lang="en-US" sz="8800" dirty="0">
                <a:ea typeface="+mj-lt"/>
                <a:cs typeface="+mj-lt"/>
              </a:rPr>
              <a:t> and </a:t>
            </a:r>
            <a:r>
              <a:rPr lang="en-US" sz="8800" dirty="0">
                <a:solidFill>
                  <a:schemeClr val="accent1"/>
                </a:solidFill>
                <a:ea typeface="+mj-lt"/>
                <a:cs typeface="+mj-lt"/>
              </a:rPr>
              <a:t>c</a:t>
            </a:r>
            <a:r>
              <a:rPr lang="en-US" sz="8800" dirty="0">
                <a:solidFill>
                  <a:schemeClr val="accent2"/>
                </a:solidFill>
                <a:ea typeface="+mj-lt"/>
                <a:cs typeface="+mj-lt"/>
              </a:rPr>
              <a:t>o</a:t>
            </a:r>
            <a:r>
              <a:rPr lang="en-US" sz="8800" dirty="0">
                <a:solidFill>
                  <a:schemeClr val="accent4"/>
                </a:solidFill>
                <a:ea typeface="+mj-lt"/>
                <a:cs typeface="+mj-lt"/>
              </a:rPr>
              <a:t>l</a:t>
            </a:r>
            <a:r>
              <a:rPr lang="en-US" sz="8800" dirty="0">
                <a:solidFill>
                  <a:schemeClr val="accent6"/>
                </a:solidFill>
                <a:ea typeface="+mj-lt"/>
                <a:cs typeface="+mj-lt"/>
              </a:rPr>
              <a:t>o</a:t>
            </a:r>
            <a:r>
              <a:rPr lang="en-US" sz="8800" dirty="0">
                <a:solidFill>
                  <a:srgbClr val="5F09D1"/>
                </a:solidFill>
                <a:ea typeface="+mj-lt"/>
                <a:cs typeface="+mj-lt"/>
              </a:rPr>
              <a:t>r</a:t>
            </a:r>
            <a:r>
              <a:rPr lang="en-US" sz="8800" dirty="0">
                <a:ea typeface="+mj-lt"/>
                <a:cs typeface="+mj-lt"/>
              </a:rPr>
              <a:t> </a:t>
            </a:r>
            <a:br>
              <a:rPr lang="en-US" sz="8800" dirty="0">
                <a:ea typeface="+mj-lt"/>
                <a:cs typeface="+mj-lt"/>
              </a:rPr>
            </a:br>
            <a:r>
              <a:rPr lang="en-US" sz="8800" dirty="0">
                <a:ea typeface="+mj-lt"/>
                <a:cs typeface="+mj-lt"/>
              </a:rPr>
              <a:t>come from inside the </a:t>
            </a:r>
            <a:br>
              <a:rPr lang="en-US" sz="8800" dirty="0">
                <a:ea typeface="+mj-lt"/>
                <a:cs typeface="+mj-lt"/>
              </a:rPr>
            </a:br>
            <a:r>
              <a:rPr lang="en-US" sz="8800" dirty="0">
                <a:ea typeface="+mj-lt"/>
                <a:cs typeface="+mj-lt"/>
              </a:rPr>
              <a:t>atom.</a:t>
            </a:r>
            <a:endParaRPr lang="en-US" sz="8800" dirty="0">
              <a:cs typeface="Calibri Light" panose="020F0302020204030204"/>
            </a:endParaRPr>
          </a:p>
        </p:txBody>
      </p:sp>
    </p:spTree>
    <p:extLst>
      <p:ext uri="{BB962C8B-B14F-4D97-AF65-F5344CB8AC3E}">
        <p14:creationId xmlns:p14="http://schemas.microsoft.com/office/powerpoint/2010/main" val="121244476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16614</TotalTime>
  <Words>2984</Words>
  <Application>Microsoft Office PowerPoint</Application>
  <PresentationFormat>Widescreen</PresentationFormat>
  <Paragraphs>296</Paragraphs>
  <Slides>68</Slides>
  <Notes>46</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68</vt:i4>
      </vt:variant>
    </vt:vector>
  </HeadingPairs>
  <TitlesOfParts>
    <vt:vector size="76" baseType="lpstr">
      <vt:lpstr>Arial</vt:lpstr>
      <vt:lpstr>Calibri</vt:lpstr>
      <vt:lpstr>Calibri Light</vt:lpstr>
      <vt:lpstr>Montserrat</vt:lpstr>
      <vt:lpstr>Open Sans</vt:lpstr>
      <vt:lpstr>Verdana</vt:lpstr>
      <vt:lpstr>Wingdings</vt:lpstr>
      <vt:lpstr>Office Theme</vt:lpstr>
      <vt:lpstr>These Thy Atoms</vt:lpstr>
      <vt:lpstr>Schedule</vt:lpstr>
      <vt:lpstr>PowerPoint Presentation</vt:lpstr>
      <vt:lpstr>PowerPoint Presentation</vt:lpstr>
      <vt:lpstr>Lecture</vt:lpstr>
      <vt:lpstr>Put your chemistry glasses on.</vt:lpstr>
      <vt:lpstr>PowerPoint Presentation</vt:lpstr>
      <vt:lpstr>PowerPoint Presentation</vt:lpstr>
      <vt:lpstr>Light and color  come from inside the  atom.</vt:lpstr>
      <vt:lpstr>Bohr, Photons, and Spectral Lines</vt:lpstr>
      <vt:lpstr>Photoelectric Effect vs. Photoemission</vt:lpstr>
      <vt:lpstr>PowerPoint Presentation</vt:lpstr>
      <vt:lpstr>PowerPoint Presentation</vt:lpstr>
      <vt:lpstr>White light is a continuous spectrum.</vt:lpstr>
      <vt:lpstr>Atoms emit spectral lines because of their energy levels.</vt:lpstr>
      <vt:lpstr>PowerPoint Presentation</vt:lpstr>
      <vt:lpstr>PowerPoint Presentation</vt:lpstr>
      <vt:lpstr>Each element has a fingerprint.</vt:lpstr>
      <vt:lpstr>Emission Spectrum for Hydrogen</vt:lpstr>
      <vt:lpstr>PowerPoint Presentation</vt:lpstr>
      <vt:lpstr>PowerPoint Presentation</vt:lpstr>
      <vt:lpstr>PowerPoint Presentation</vt:lpstr>
      <vt:lpstr>Emission Spectrum for Lithium</vt:lpstr>
      <vt:lpstr>PowerPoint Presentation</vt:lpstr>
      <vt:lpstr>Emission Spectrum for Sodium</vt:lpstr>
      <vt:lpstr>PowerPoint Presentation</vt:lpstr>
      <vt:lpstr>Emission Spectrum for Potassium</vt:lpstr>
      <vt:lpstr>PowerPoint Presentation</vt:lpstr>
      <vt:lpstr>Emission Spectrum for Calcium</vt:lpstr>
      <vt:lpstr>PowerPoint Presentation</vt:lpstr>
      <vt:lpstr>Emission Spectrum for Strontium</vt:lpstr>
      <vt:lpstr>PowerPoint Presentation</vt:lpstr>
      <vt:lpstr>Emission Spectrum for Copper</vt:lpstr>
      <vt:lpstr>Observing Quantum Mechanics</vt:lpstr>
      <vt:lpstr>Pre-Lab</vt:lpstr>
      <vt:lpstr>Safety</vt:lpstr>
      <vt:lpstr>What is a flame test?</vt:lpstr>
      <vt:lpstr>Flame tests ARE really cool.</vt:lpstr>
      <vt:lpstr>What is a flame test?</vt:lpstr>
      <vt:lpstr>Procedure</vt:lpstr>
      <vt:lpstr>Start and adjust Bunsen burner.*</vt:lpstr>
      <vt:lpstr>Dip loop into acid again and then into compound to test.**</vt:lpstr>
      <vt:lpstr>Record</vt:lpstr>
      <vt:lpstr>Determine the unknown</vt:lpstr>
      <vt:lpstr>Test a Hypothesis</vt:lpstr>
      <vt:lpstr>Record and share your data.  </vt:lpstr>
      <vt:lpstr>Flame Test Metals</vt:lpstr>
      <vt:lpstr>Post-Lab</vt:lpstr>
      <vt:lpstr>PHOTONS AND ELECTRON ENERGY LEVELS</vt:lpstr>
      <vt:lpstr>PowerPoint Presentation</vt:lpstr>
      <vt:lpstr>PowerPoint Presentation</vt:lpstr>
      <vt:lpstr>Emission Spectroscopy</vt:lpstr>
      <vt:lpstr>Emission Spectroscopy</vt:lpstr>
      <vt:lpstr>Astronomical Spectroscopy</vt:lpstr>
      <vt:lpstr>PowerPoint Presentation</vt:lpstr>
      <vt:lpstr>“…but thou hast ordered all things in measure, and number, and weight.” Wisdom 11:21</vt:lpstr>
      <vt:lpstr>“…one who had seen eyes only on plates would never really have known them at all…”  —Frank J. Sheed, Theology and Sanity  (San Francisco: Ignatius Press: 1946), 25.</vt:lpstr>
      <vt:lpstr>“created equally”</vt:lpstr>
      <vt:lpstr>Electron Transfer</vt:lpstr>
      <vt:lpstr>Photosynthesis</vt:lpstr>
      <vt:lpstr>PowerPoint Presentation</vt:lpstr>
      <vt:lpstr>PowerPoint Presentation</vt:lpstr>
      <vt:lpstr>PowerPoint Presentation</vt:lpstr>
      <vt:lpstr>PowerPoint Presentation</vt:lpstr>
      <vt:lpstr>“By stimulating wonder before the profound mystery of creation, faith broadens the horizons of reason to shed greater light on the world which discloses itself to scientific investigation.”  —Pope Francis, Lumen Fidei (34)</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These Thy Atoms</dc:title>
  <dc:creator>Stacy Trasancos</dc:creator>
  <cp:lastModifiedBy>Stacy Trasancos</cp:lastModifiedBy>
  <cp:revision>594</cp:revision>
  <dcterms:created xsi:type="dcterms:W3CDTF">2017-05-29T23:40:57Z</dcterms:created>
  <dcterms:modified xsi:type="dcterms:W3CDTF">2019-07-03T22:38:53Z</dcterms:modified>
</cp:coreProperties>
</file>